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4" r:id="rId2"/>
  </p:sldMasterIdLst>
  <p:notesMasterIdLst>
    <p:notesMasterId r:id="rId49"/>
  </p:notesMasterIdLst>
  <p:sldIdLst>
    <p:sldId id="256" r:id="rId3"/>
    <p:sldId id="307" r:id="rId4"/>
    <p:sldId id="279" r:id="rId5"/>
    <p:sldId id="1118" r:id="rId6"/>
    <p:sldId id="315" r:id="rId7"/>
    <p:sldId id="314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515" r:id="rId16"/>
    <p:sldId id="327" r:id="rId17"/>
    <p:sldId id="341" r:id="rId18"/>
    <p:sldId id="343" r:id="rId19"/>
    <p:sldId id="345" r:id="rId20"/>
    <p:sldId id="310" r:id="rId21"/>
    <p:sldId id="501" r:id="rId22"/>
    <p:sldId id="268" r:id="rId23"/>
    <p:sldId id="1117" r:id="rId24"/>
    <p:sldId id="313" r:id="rId25"/>
    <p:sldId id="1119" r:id="rId26"/>
    <p:sldId id="502" r:id="rId27"/>
    <p:sldId id="503" r:id="rId28"/>
    <p:sldId id="325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306" r:id="rId37"/>
    <p:sldId id="337" r:id="rId38"/>
    <p:sldId id="511" r:id="rId39"/>
    <p:sldId id="512" r:id="rId40"/>
    <p:sldId id="328" r:id="rId41"/>
    <p:sldId id="290" r:id="rId42"/>
    <p:sldId id="311" r:id="rId43"/>
    <p:sldId id="276" r:id="rId44"/>
    <p:sldId id="265" r:id="rId45"/>
    <p:sldId id="513" r:id="rId46"/>
    <p:sldId id="326" r:id="rId47"/>
    <p:sldId id="274" r:id="rId48"/>
  </p:sldIdLst>
  <p:sldSz cx="12192000" cy="6858000"/>
  <p:notesSz cx="6889750" cy="1002188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oene Liesbeth" initials="CL" lastIdx="2" clrIdx="0">
    <p:extLst>
      <p:ext uri="{19B8F6BF-5375-455C-9EA6-DF929625EA0E}">
        <p15:presenceInfo xmlns:p15="http://schemas.microsoft.com/office/powerpoint/2012/main" userId="S-1-5-21-3662605696-431538287-2476864782-19560" providerId="AD"/>
      </p:ext>
    </p:extLst>
  </p:cmAuthor>
  <p:cmAuthor id="2" name="Croene Liesbeth" initials="CL [2]" lastIdx="3" clrIdx="1">
    <p:extLst>
      <p:ext uri="{19B8F6BF-5375-455C-9EA6-DF929625EA0E}">
        <p15:presenceInfo xmlns:p15="http://schemas.microsoft.com/office/powerpoint/2012/main" userId="S::liesbeth.croene@ond.vlaanderen.be::d795c5fa-3907-4746-bbc0-1bd04c1c9b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F497C-95EF-48C3-9641-07D858088A17}" v="3" dt="2026-02-05T15:59:32.177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ene Liesbeth" userId="d795c5fa-3907-4746-bbc0-1bd04c1c9b99" providerId="ADAL" clId="{5706936A-8DC7-4170-AB1E-A7926617F578}"/>
    <pc:docChg chg="undo custSel addSld delSld modSld sldOrd">
      <pc:chgData name="Croene Liesbeth" userId="d795c5fa-3907-4746-bbc0-1bd04c1c9b99" providerId="ADAL" clId="{5706936A-8DC7-4170-AB1E-A7926617F578}" dt="2026-02-05T16:41:39.842" v="63" actId="2696"/>
      <pc:docMkLst>
        <pc:docMk/>
      </pc:docMkLst>
      <pc:sldChg chg="ord">
        <pc:chgData name="Croene Liesbeth" userId="d795c5fa-3907-4746-bbc0-1bd04c1c9b99" providerId="ADAL" clId="{5706936A-8DC7-4170-AB1E-A7926617F578}" dt="2026-02-05T15:55:14.662" v="48"/>
        <pc:sldMkLst>
          <pc:docMk/>
          <pc:sldMk cId="3565736676" sldId="268"/>
        </pc:sldMkLst>
      </pc:sldChg>
      <pc:sldChg chg="modSp mod">
        <pc:chgData name="Croene Liesbeth" userId="d795c5fa-3907-4746-bbc0-1bd04c1c9b99" providerId="ADAL" clId="{5706936A-8DC7-4170-AB1E-A7926617F578}" dt="2026-02-05T15:42:31.153" v="42" actId="6549"/>
        <pc:sldMkLst>
          <pc:docMk/>
          <pc:sldMk cId="2235382633" sldId="279"/>
        </pc:sldMkLst>
        <pc:spChg chg="mod">
          <ac:chgData name="Croene Liesbeth" userId="d795c5fa-3907-4746-bbc0-1bd04c1c9b99" providerId="ADAL" clId="{5706936A-8DC7-4170-AB1E-A7926617F578}" dt="2026-02-05T15:42:31.153" v="42" actId="6549"/>
          <ac:spMkLst>
            <pc:docMk/>
            <pc:sldMk cId="2235382633" sldId="279"/>
            <ac:spMk id="25" creationId="{00000000-0000-0000-0000-000000000000}"/>
          </ac:spMkLst>
        </pc:spChg>
      </pc:sldChg>
      <pc:sldChg chg="del">
        <pc:chgData name="Croene Liesbeth" userId="d795c5fa-3907-4746-bbc0-1bd04c1c9b99" providerId="ADAL" clId="{5706936A-8DC7-4170-AB1E-A7926617F578}" dt="2026-02-05T16:02:29.046" v="60" actId="2696"/>
        <pc:sldMkLst>
          <pc:docMk/>
          <pc:sldMk cId="4175553182" sldId="281"/>
        </pc:sldMkLst>
      </pc:sldChg>
      <pc:sldChg chg="del">
        <pc:chgData name="Croene Liesbeth" userId="d795c5fa-3907-4746-bbc0-1bd04c1c9b99" providerId="ADAL" clId="{5706936A-8DC7-4170-AB1E-A7926617F578}" dt="2026-02-05T16:41:39.842" v="63" actId="2696"/>
        <pc:sldMkLst>
          <pc:docMk/>
          <pc:sldMk cId="623468050" sldId="287"/>
        </pc:sldMkLst>
      </pc:sldChg>
      <pc:sldChg chg="ord">
        <pc:chgData name="Croene Liesbeth" userId="d795c5fa-3907-4746-bbc0-1bd04c1c9b99" providerId="ADAL" clId="{5706936A-8DC7-4170-AB1E-A7926617F578}" dt="2026-02-05T16:02:54.095" v="62"/>
        <pc:sldMkLst>
          <pc:docMk/>
          <pc:sldMk cId="2165331594" sldId="310"/>
        </pc:sldMkLst>
      </pc:sldChg>
      <pc:sldChg chg="modSp mod">
        <pc:chgData name="Croene Liesbeth" userId="d795c5fa-3907-4746-bbc0-1bd04c1c9b99" providerId="ADAL" clId="{5706936A-8DC7-4170-AB1E-A7926617F578}" dt="2026-02-05T15:56:47.393" v="50" actId="20577"/>
        <pc:sldMkLst>
          <pc:docMk/>
          <pc:sldMk cId="1910327724" sldId="343"/>
        </pc:sldMkLst>
        <pc:spChg chg="mod">
          <ac:chgData name="Croene Liesbeth" userId="d795c5fa-3907-4746-bbc0-1bd04c1c9b99" providerId="ADAL" clId="{5706936A-8DC7-4170-AB1E-A7926617F578}" dt="2026-02-05T15:56:47.393" v="50" actId="20577"/>
          <ac:spMkLst>
            <pc:docMk/>
            <pc:sldMk cId="1910327724" sldId="343"/>
            <ac:spMk id="4" creationId="{00000000-0000-0000-0000-000000000000}"/>
          </ac:spMkLst>
        </pc:spChg>
      </pc:sldChg>
      <pc:sldChg chg="ord">
        <pc:chgData name="Croene Liesbeth" userId="d795c5fa-3907-4746-bbc0-1bd04c1c9b99" providerId="ADAL" clId="{5706936A-8DC7-4170-AB1E-A7926617F578}" dt="2026-02-05T15:45:18.576" v="46"/>
        <pc:sldMkLst>
          <pc:docMk/>
          <pc:sldMk cId="2458335675" sldId="1118"/>
        </pc:sldMkLst>
      </pc:sldChg>
      <pc:sldChg chg="addSp delSp modSp new mod setBg modClrScheme chgLayout">
        <pc:chgData name="Croene Liesbeth" userId="d795c5fa-3907-4746-bbc0-1bd04c1c9b99" providerId="ADAL" clId="{5706936A-8DC7-4170-AB1E-A7926617F578}" dt="2026-02-05T15:59:42.468" v="59" actId="27614"/>
        <pc:sldMkLst>
          <pc:docMk/>
          <pc:sldMk cId="1167599265" sldId="1119"/>
        </pc:sldMkLst>
        <pc:spChg chg="del">
          <ac:chgData name="Croene Liesbeth" userId="d795c5fa-3907-4746-bbc0-1bd04c1c9b99" providerId="ADAL" clId="{5706936A-8DC7-4170-AB1E-A7926617F578}" dt="2026-02-05T15:58:43.062" v="52" actId="700"/>
          <ac:spMkLst>
            <pc:docMk/>
            <pc:sldMk cId="1167599265" sldId="1119"/>
            <ac:spMk id="2" creationId="{3DCA2F9E-4FE4-0732-0E47-3B47B4B0C539}"/>
          </ac:spMkLst>
        </pc:spChg>
        <pc:spChg chg="del">
          <ac:chgData name="Croene Liesbeth" userId="d795c5fa-3907-4746-bbc0-1bd04c1c9b99" providerId="ADAL" clId="{5706936A-8DC7-4170-AB1E-A7926617F578}" dt="2026-02-05T15:58:43.062" v="52" actId="700"/>
          <ac:spMkLst>
            <pc:docMk/>
            <pc:sldMk cId="1167599265" sldId="1119"/>
            <ac:spMk id="3" creationId="{271D64F5-CBC1-D6FA-3736-6ED152BDD7CC}"/>
          </ac:spMkLst>
        </pc:spChg>
        <pc:spChg chg="add del">
          <ac:chgData name="Croene Liesbeth" userId="d795c5fa-3907-4746-bbc0-1bd04c1c9b99" providerId="ADAL" clId="{5706936A-8DC7-4170-AB1E-A7926617F578}" dt="2026-02-05T15:59:37.998" v="57" actId="26606"/>
          <ac:spMkLst>
            <pc:docMk/>
            <pc:sldMk cId="1167599265" sldId="1119"/>
            <ac:spMk id="9" creationId="{C61657BD-3333-446A-A16A-CBDC77C8E559}"/>
          </ac:spMkLst>
        </pc:spChg>
        <pc:spChg chg="add del">
          <ac:chgData name="Croene Liesbeth" userId="d795c5fa-3907-4746-bbc0-1bd04c1c9b99" providerId="ADAL" clId="{5706936A-8DC7-4170-AB1E-A7926617F578}" dt="2026-02-05T15:59:37.998" v="57" actId="26606"/>
          <ac:spMkLst>
            <pc:docMk/>
            <pc:sldMk cId="1167599265" sldId="1119"/>
            <ac:spMk id="11" creationId="{52CAFF06-4D3A-42A5-8614-B1FA47EA0F6D}"/>
          </ac:spMkLst>
        </pc:spChg>
        <pc:spChg chg="add">
          <ac:chgData name="Croene Liesbeth" userId="d795c5fa-3907-4746-bbc0-1bd04c1c9b99" providerId="ADAL" clId="{5706936A-8DC7-4170-AB1E-A7926617F578}" dt="2026-02-05T15:59:38.003" v="58" actId="26606"/>
          <ac:spMkLst>
            <pc:docMk/>
            <pc:sldMk cId="1167599265" sldId="1119"/>
            <ac:spMk id="13" creationId="{28BA90A1-6BEC-48B7-BBE0-88632622544A}"/>
          </ac:spMkLst>
        </pc:spChg>
        <pc:spChg chg="add">
          <ac:chgData name="Croene Liesbeth" userId="d795c5fa-3907-4746-bbc0-1bd04c1c9b99" providerId="ADAL" clId="{5706936A-8DC7-4170-AB1E-A7926617F578}" dt="2026-02-05T15:59:38.003" v="58" actId="26606"/>
          <ac:spMkLst>
            <pc:docMk/>
            <pc:sldMk cId="1167599265" sldId="1119"/>
            <ac:spMk id="14" creationId="{D7950F2D-29CC-4F1C-8AFA-D6AE15BFA243}"/>
          </ac:spMkLst>
        </pc:spChg>
        <pc:picChg chg="add mod">
          <ac:chgData name="Croene Liesbeth" userId="d795c5fa-3907-4746-bbc0-1bd04c1c9b99" providerId="ADAL" clId="{5706936A-8DC7-4170-AB1E-A7926617F578}" dt="2026-02-05T15:59:42.468" v="59" actId="27614"/>
          <ac:picMkLst>
            <pc:docMk/>
            <pc:sldMk cId="1167599265" sldId="1119"/>
            <ac:picMk id="4" creationId="{B8F55360-17EC-3C70-019C-07FEE558C471}"/>
          </ac:picMkLst>
        </pc:picChg>
        <pc:picChg chg="add mod">
          <ac:chgData name="Croene Liesbeth" userId="d795c5fa-3907-4746-bbc0-1bd04c1c9b99" providerId="ADAL" clId="{5706936A-8DC7-4170-AB1E-A7926617F578}" dt="2026-02-05T15:59:32.177" v="55"/>
          <ac:picMkLst>
            <pc:docMk/>
            <pc:sldMk cId="1167599265" sldId="1119"/>
            <ac:picMk id="5" creationId="{AF7DD57D-2755-0CAC-66E4-90ED99FAC51B}"/>
          </ac:picMkLst>
        </pc:pic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mailto:helpdesk-basis@naarschoolindendermonde.be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hyperlink" Target="mailto:helpdesk@naarschoolindendermonde.be" TargetMode="Externa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mailto:helpdesk-basis@naarschoolindendermonde.be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5" Type="http://schemas.openxmlformats.org/officeDocument/2006/relationships/hyperlink" Target="mailto:helpdesk@naarschoolindendermonde.be" TargetMode="External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DB712-B7C4-4F81-A292-807E3746C15C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CC30E7-0825-45C8-BF93-BC7B55E4E418}">
      <dgm:prSet/>
      <dgm:spPr/>
      <dgm:t>
        <a:bodyPr/>
        <a:lstStyle/>
        <a:p>
          <a:r>
            <a:rPr lang="en-US" dirty="0" err="1"/>
            <a:t>Digitale</a:t>
          </a:r>
          <a:r>
            <a:rPr lang="en-US" dirty="0"/>
            <a:t> </a:t>
          </a:r>
          <a:r>
            <a:rPr lang="en-US" dirty="0" err="1"/>
            <a:t>Infoavond</a:t>
          </a:r>
          <a:r>
            <a:rPr lang="en-US" dirty="0"/>
            <a:t> </a:t>
          </a:r>
          <a:r>
            <a:rPr lang="en-US" dirty="0" err="1"/>
            <a:t>voor</a:t>
          </a:r>
          <a:r>
            <a:rPr lang="en-US" dirty="0"/>
            <a:t> </a:t>
          </a:r>
          <a:r>
            <a:rPr lang="en-US" dirty="0" err="1"/>
            <a:t>ouders</a:t>
          </a:r>
          <a:r>
            <a:rPr lang="en-US" dirty="0"/>
            <a:t> </a:t>
          </a:r>
          <a:br>
            <a:rPr lang="en-US" dirty="0"/>
          </a:br>
          <a:endParaRPr lang="en-US" dirty="0"/>
        </a:p>
      </dgm:t>
    </dgm:pt>
    <dgm:pt modelId="{8A25719E-B2C4-44AA-BA4E-1F3756D99296}" type="parTrans" cxnId="{5EE44255-21FF-4074-AC02-7CDE9916F367}">
      <dgm:prSet/>
      <dgm:spPr/>
      <dgm:t>
        <a:bodyPr/>
        <a:lstStyle/>
        <a:p>
          <a:endParaRPr lang="en-US"/>
        </a:p>
      </dgm:t>
    </dgm:pt>
    <dgm:pt modelId="{B4242A88-99EE-4FAB-BB48-15E2BC9142DE}" type="sibTrans" cxnId="{5EE44255-21FF-4074-AC02-7CDE9916F367}">
      <dgm:prSet/>
      <dgm:spPr/>
      <dgm:t>
        <a:bodyPr/>
        <a:lstStyle/>
        <a:p>
          <a:endParaRPr lang="en-US"/>
        </a:p>
      </dgm:t>
    </dgm:pt>
    <dgm:pt modelId="{F2076D0E-4EFF-468E-A259-6312A955023C}" type="pres">
      <dgm:prSet presAssocID="{C63DB712-B7C4-4F81-A292-807E3746C15C}" presName="cycle" presStyleCnt="0">
        <dgm:presLayoutVars>
          <dgm:dir/>
          <dgm:resizeHandles val="exact"/>
        </dgm:presLayoutVars>
      </dgm:prSet>
      <dgm:spPr/>
    </dgm:pt>
    <dgm:pt modelId="{D1D2331E-474D-4587-81A3-7AA40B859555}" type="pres">
      <dgm:prSet presAssocID="{8DCC30E7-0825-45C8-BF93-BC7B55E4E418}" presName="node" presStyleLbl="node1" presStyleIdx="0" presStyleCnt="1">
        <dgm:presLayoutVars>
          <dgm:bulletEnabled val="1"/>
        </dgm:presLayoutVars>
      </dgm:prSet>
      <dgm:spPr/>
    </dgm:pt>
  </dgm:ptLst>
  <dgm:cxnLst>
    <dgm:cxn modelId="{982FF546-442A-4767-8AAA-6D7D61B913CF}" type="presOf" srcId="{8DCC30E7-0825-45C8-BF93-BC7B55E4E418}" destId="{D1D2331E-474D-4587-81A3-7AA40B859555}" srcOrd="0" destOrd="0" presId="urn:microsoft.com/office/officeart/2005/8/layout/cycle6"/>
    <dgm:cxn modelId="{5EE44255-21FF-4074-AC02-7CDE9916F367}" srcId="{C63DB712-B7C4-4F81-A292-807E3746C15C}" destId="{8DCC30E7-0825-45C8-BF93-BC7B55E4E418}" srcOrd="0" destOrd="0" parTransId="{8A25719E-B2C4-44AA-BA4E-1F3756D99296}" sibTransId="{B4242A88-99EE-4FAB-BB48-15E2BC9142DE}"/>
    <dgm:cxn modelId="{6888AE59-425B-43A3-A685-8EC385023849}" type="presOf" srcId="{C63DB712-B7C4-4F81-A292-807E3746C15C}" destId="{F2076D0E-4EFF-468E-A259-6312A955023C}" srcOrd="0" destOrd="0" presId="urn:microsoft.com/office/officeart/2005/8/layout/cycle6"/>
    <dgm:cxn modelId="{FA06ECBD-E0E4-4CB3-8D4F-14352380A8ED}" type="presParOf" srcId="{F2076D0E-4EFF-468E-A259-6312A955023C}" destId="{D1D2331E-474D-4587-81A3-7AA40B859555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BE7CD4-5DC0-41B0-AC2E-BAB41F4AD031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E310DA-3E7C-4458-9927-044B42E29B93}">
      <dgm:prSet custT="1"/>
      <dgm:spPr/>
      <dgm:t>
        <a:bodyPr/>
        <a:lstStyle/>
        <a:p>
          <a:r>
            <a:rPr lang="nl-BE" sz="1800" dirty="0"/>
            <a:t>Scholen bepalen </a:t>
          </a:r>
          <a:r>
            <a:rPr lang="nl-BE" sz="1800" b="1" dirty="0"/>
            <a:t>capaciteit</a:t>
          </a:r>
          <a:r>
            <a:rPr lang="nl-BE" sz="1800" dirty="0"/>
            <a:t> = </a:t>
          </a:r>
          <a:br>
            <a:rPr lang="nl-BE" sz="1800" dirty="0"/>
          </a:br>
          <a:r>
            <a:rPr lang="nl-BE" sz="1800" dirty="0"/>
            <a:t>maximum aantal kinderen dat een schoolbestuur </a:t>
          </a:r>
          <a:br>
            <a:rPr lang="nl-BE" sz="1800" dirty="0"/>
          </a:br>
          <a:r>
            <a:rPr lang="nl-BE" sz="1800" dirty="0"/>
            <a:t>per geboortejaar en leerjaar vastlegt</a:t>
          </a:r>
          <a:endParaRPr lang="en-US" sz="1800" dirty="0"/>
        </a:p>
      </dgm:t>
    </dgm:pt>
    <dgm:pt modelId="{621D818E-5C92-40D0-96BB-4532B345879F}" type="parTrans" cxnId="{6B807BFA-12FA-4FC8-9986-909C89E1290C}">
      <dgm:prSet/>
      <dgm:spPr/>
      <dgm:t>
        <a:bodyPr/>
        <a:lstStyle/>
        <a:p>
          <a:endParaRPr lang="en-US"/>
        </a:p>
      </dgm:t>
    </dgm:pt>
    <dgm:pt modelId="{192507FB-11BC-4D06-97F3-857884139F47}" type="sibTrans" cxnId="{6B807BFA-12FA-4FC8-9986-909C89E1290C}">
      <dgm:prSet/>
      <dgm:spPr/>
      <dgm:t>
        <a:bodyPr/>
        <a:lstStyle/>
        <a:p>
          <a:endParaRPr lang="en-US"/>
        </a:p>
      </dgm:t>
    </dgm:pt>
    <dgm:pt modelId="{9900D172-0AD4-41C5-BC32-E9D3454232F5}">
      <dgm:prSet/>
      <dgm:spPr/>
      <dgm:t>
        <a:bodyPr/>
        <a:lstStyle/>
        <a:p>
          <a:r>
            <a:rPr lang="nl-BE" dirty="0"/>
            <a:t>Criteria : </a:t>
          </a:r>
        </a:p>
        <a:p>
          <a:r>
            <a:rPr lang="nl-BE" dirty="0"/>
            <a:t>- Pedagogisch comfort (hoeveel kinderen per klas is ideaal om te leren)</a:t>
          </a:r>
        </a:p>
        <a:p>
          <a:r>
            <a:rPr lang="nl-BE" dirty="0"/>
            <a:t>- Fysieke capaciteit (welke infrastructuur is er ter beschikking)</a:t>
          </a:r>
        </a:p>
        <a:p>
          <a:endParaRPr lang="nl-BE" dirty="0"/>
        </a:p>
      </dgm:t>
    </dgm:pt>
    <dgm:pt modelId="{4C7D4C5B-2ABE-49E7-B2CE-370C518EAEC2}" type="parTrans" cxnId="{E398E1BA-1073-4BA3-AAEE-E2B74602F265}">
      <dgm:prSet/>
      <dgm:spPr/>
      <dgm:t>
        <a:bodyPr/>
        <a:lstStyle/>
        <a:p>
          <a:endParaRPr lang="nl-BE"/>
        </a:p>
      </dgm:t>
    </dgm:pt>
    <dgm:pt modelId="{E6BD57C3-F8C2-40C1-83EA-18AC45F40A30}" type="sibTrans" cxnId="{E398E1BA-1073-4BA3-AAEE-E2B74602F265}">
      <dgm:prSet/>
      <dgm:spPr/>
      <dgm:t>
        <a:bodyPr/>
        <a:lstStyle/>
        <a:p>
          <a:endParaRPr lang="nl-BE"/>
        </a:p>
      </dgm:t>
    </dgm:pt>
    <dgm:pt modelId="{B955A630-3DB8-4E76-8E8E-F94234C44024}">
      <dgm:prSet/>
      <dgm:spPr/>
      <dgm:t>
        <a:bodyPr/>
        <a:lstStyle/>
        <a:p>
          <a:r>
            <a:rPr lang="nl-BE" dirty="0"/>
            <a:t>Vrije plaatsen : </a:t>
          </a:r>
        </a:p>
        <a:p>
          <a:r>
            <a:rPr lang="nl-BE" dirty="0"/>
            <a:t>Geboortejaar 2024 : = totale capaciteit is nog vrij</a:t>
          </a:r>
        </a:p>
        <a:p>
          <a:r>
            <a:rPr lang="nl-BE" dirty="0"/>
            <a:t>Andere geboortejaren en leerjaren : maximum capaciteit – ingeschreven leerlingen</a:t>
          </a:r>
        </a:p>
      </dgm:t>
    </dgm:pt>
    <dgm:pt modelId="{C2D1D657-8200-4CE0-B755-F38CA8723B7F}" type="parTrans" cxnId="{0745BFB4-825B-45AF-AD03-F6C5511A6DDC}">
      <dgm:prSet/>
      <dgm:spPr/>
    </dgm:pt>
    <dgm:pt modelId="{37163B95-9A73-4CF1-ACB0-9CAB0663725E}" type="sibTrans" cxnId="{0745BFB4-825B-45AF-AD03-F6C5511A6DDC}">
      <dgm:prSet/>
      <dgm:spPr/>
    </dgm:pt>
    <dgm:pt modelId="{A50D50AE-E8AA-4271-A695-39A42FE6D292}" type="pres">
      <dgm:prSet presAssocID="{77BE7CD4-5DC0-41B0-AC2E-BAB41F4AD031}" presName="linear" presStyleCnt="0">
        <dgm:presLayoutVars>
          <dgm:animLvl val="lvl"/>
          <dgm:resizeHandles val="exact"/>
        </dgm:presLayoutVars>
      </dgm:prSet>
      <dgm:spPr/>
    </dgm:pt>
    <dgm:pt modelId="{83AF1445-41C9-485D-B0A1-B1667F0A69BA}" type="pres">
      <dgm:prSet presAssocID="{3DE310DA-3E7C-4458-9927-044B42E29B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1C5FDBB-BE9B-4EC7-8684-83FA9FAD8238}" type="pres">
      <dgm:prSet presAssocID="{192507FB-11BC-4D06-97F3-857884139F47}" presName="spacer" presStyleCnt="0"/>
      <dgm:spPr/>
    </dgm:pt>
    <dgm:pt modelId="{17071B18-24D8-489A-8601-267FB6788939}" type="pres">
      <dgm:prSet presAssocID="{9900D172-0AD4-41C5-BC32-E9D3454232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5C5952-42D5-43B8-8FFE-212B2F3354B3}" type="pres">
      <dgm:prSet presAssocID="{E6BD57C3-F8C2-40C1-83EA-18AC45F40A30}" presName="spacer" presStyleCnt="0"/>
      <dgm:spPr/>
    </dgm:pt>
    <dgm:pt modelId="{8DDA0798-86E7-4328-8432-358E877CC079}" type="pres">
      <dgm:prSet presAssocID="{B955A630-3DB8-4E76-8E8E-F94234C440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F1981D-CC3B-4F3B-BBBE-64ED457676BD}" type="presOf" srcId="{9900D172-0AD4-41C5-BC32-E9D3454232F5}" destId="{17071B18-24D8-489A-8601-267FB6788939}" srcOrd="0" destOrd="0" presId="urn:microsoft.com/office/officeart/2005/8/layout/vList2"/>
    <dgm:cxn modelId="{6051F472-C9CA-4438-9F65-36DCE7638669}" type="presOf" srcId="{77BE7CD4-5DC0-41B0-AC2E-BAB41F4AD031}" destId="{A50D50AE-E8AA-4271-A695-39A42FE6D292}" srcOrd="0" destOrd="0" presId="urn:microsoft.com/office/officeart/2005/8/layout/vList2"/>
    <dgm:cxn modelId="{0745BFB4-825B-45AF-AD03-F6C5511A6DDC}" srcId="{77BE7CD4-5DC0-41B0-AC2E-BAB41F4AD031}" destId="{B955A630-3DB8-4E76-8E8E-F94234C44024}" srcOrd="2" destOrd="0" parTransId="{C2D1D657-8200-4CE0-B755-F38CA8723B7F}" sibTransId="{37163B95-9A73-4CF1-ACB0-9CAB0663725E}"/>
    <dgm:cxn modelId="{E398E1BA-1073-4BA3-AAEE-E2B74602F265}" srcId="{77BE7CD4-5DC0-41B0-AC2E-BAB41F4AD031}" destId="{9900D172-0AD4-41C5-BC32-E9D3454232F5}" srcOrd="1" destOrd="0" parTransId="{4C7D4C5B-2ABE-49E7-B2CE-370C518EAEC2}" sibTransId="{E6BD57C3-F8C2-40C1-83EA-18AC45F40A30}"/>
    <dgm:cxn modelId="{3B6FFEBB-A240-4951-BDDE-6628CF87ADFE}" type="presOf" srcId="{3DE310DA-3E7C-4458-9927-044B42E29B93}" destId="{83AF1445-41C9-485D-B0A1-B1667F0A69BA}" srcOrd="0" destOrd="0" presId="urn:microsoft.com/office/officeart/2005/8/layout/vList2"/>
    <dgm:cxn modelId="{4FBDD1C6-0B3A-4398-A5E6-07E96DB47361}" type="presOf" srcId="{B955A630-3DB8-4E76-8E8E-F94234C44024}" destId="{8DDA0798-86E7-4328-8432-358E877CC079}" srcOrd="0" destOrd="0" presId="urn:microsoft.com/office/officeart/2005/8/layout/vList2"/>
    <dgm:cxn modelId="{6B807BFA-12FA-4FC8-9986-909C89E1290C}" srcId="{77BE7CD4-5DC0-41B0-AC2E-BAB41F4AD031}" destId="{3DE310DA-3E7C-4458-9927-044B42E29B93}" srcOrd="0" destOrd="0" parTransId="{621D818E-5C92-40D0-96BB-4532B345879F}" sibTransId="{192507FB-11BC-4D06-97F3-857884139F47}"/>
    <dgm:cxn modelId="{6CC32D1F-ACA3-4722-AC47-4E0B4E7B887D}" type="presParOf" srcId="{A50D50AE-E8AA-4271-A695-39A42FE6D292}" destId="{83AF1445-41C9-485D-B0A1-B1667F0A69BA}" srcOrd="0" destOrd="0" presId="urn:microsoft.com/office/officeart/2005/8/layout/vList2"/>
    <dgm:cxn modelId="{030C64AD-CF9C-4773-8FF0-F9B84112C356}" type="presParOf" srcId="{A50D50AE-E8AA-4271-A695-39A42FE6D292}" destId="{61C5FDBB-BE9B-4EC7-8684-83FA9FAD8238}" srcOrd="1" destOrd="0" presId="urn:microsoft.com/office/officeart/2005/8/layout/vList2"/>
    <dgm:cxn modelId="{067C37DE-D582-4415-9D16-BA0BC3069230}" type="presParOf" srcId="{A50D50AE-E8AA-4271-A695-39A42FE6D292}" destId="{17071B18-24D8-489A-8601-267FB6788939}" srcOrd="2" destOrd="0" presId="urn:microsoft.com/office/officeart/2005/8/layout/vList2"/>
    <dgm:cxn modelId="{DF3CC82D-114B-447D-9C33-137FFA5AD0E9}" type="presParOf" srcId="{A50D50AE-E8AA-4271-A695-39A42FE6D292}" destId="{2E5C5952-42D5-43B8-8FFE-212B2F3354B3}" srcOrd="3" destOrd="0" presId="urn:microsoft.com/office/officeart/2005/8/layout/vList2"/>
    <dgm:cxn modelId="{A5511F61-5C96-4E85-9E76-9EAFB82C5D72}" type="presParOf" srcId="{A50D50AE-E8AA-4271-A695-39A42FE6D292}" destId="{8DDA0798-86E7-4328-8432-358E877CC0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27BCE7-B54D-47A5-A659-F93FB7B3E8D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0BB184-06EF-4C53-90EB-A99512355914}">
      <dgm:prSet/>
      <dgm:spPr/>
      <dgm:t>
        <a:bodyPr/>
        <a:lstStyle/>
        <a:p>
          <a:r>
            <a:rPr lang="en-US" b="1" dirty="0"/>
            <a:t>Basisregel</a:t>
          </a:r>
          <a:r>
            <a:rPr lang="en-US" dirty="0"/>
            <a:t> :  </a:t>
          </a:r>
          <a:br>
            <a:rPr lang="en-US" dirty="0"/>
          </a:br>
          <a:r>
            <a:rPr lang="en-US" dirty="0"/>
            <a:t>Eerst aanmelden dan inschrijven</a:t>
          </a:r>
        </a:p>
      </dgm:t>
    </dgm:pt>
    <dgm:pt modelId="{95BCF321-6B83-4114-A0C9-8CC3F6A061AC}" type="parTrans" cxnId="{A330AA93-6C1E-4486-8104-DD7E12521CD7}">
      <dgm:prSet/>
      <dgm:spPr/>
      <dgm:t>
        <a:bodyPr/>
        <a:lstStyle/>
        <a:p>
          <a:endParaRPr lang="en-US"/>
        </a:p>
      </dgm:t>
    </dgm:pt>
    <dgm:pt modelId="{D7750D77-A462-40E2-9EF4-B01DA592522C}" type="sibTrans" cxnId="{A330AA93-6C1E-4486-8104-DD7E12521CD7}">
      <dgm:prSet/>
      <dgm:spPr/>
      <dgm:t>
        <a:bodyPr/>
        <a:lstStyle/>
        <a:p>
          <a:endParaRPr lang="en-US"/>
        </a:p>
      </dgm:t>
    </dgm:pt>
    <dgm:pt modelId="{6BE3C804-6214-468C-AAA5-CC64D39A9542}">
      <dgm:prSet/>
      <dgm:spPr/>
      <dgm:t>
        <a:bodyPr/>
        <a:lstStyle/>
        <a:p>
          <a:r>
            <a:rPr lang="en-US" dirty="0"/>
            <a:t>Aanmelden wil zeggen dat je vooraf laat weten in welke scholen je je kind wil inschrijven</a:t>
          </a:r>
        </a:p>
      </dgm:t>
    </dgm:pt>
    <dgm:pt modelId="{F445C252-DEF8-4036-9E70-469B14E044C2}" type="parTrans" cxnId="{FD434A0D-FCAC-4F63-BD94-150395A2871A}">
      <dgm:prSet/>
      <dgm:spPr/>
      <dgm:t>
        <a:bodyPr/>
        <a:lstStyle/>
        <a:p>
          <a:endParaRPr lang="en-US"/>
        </a:p>
      </dgm:t>
    </dgm:pt>
    <dgm:pt modelId="{FDF0173E-FBB5-48BF-9CC6-86322B6CB53D}" type="sibTrans" cxnId="{FD434A0D-FCAC-4F63-BD94-150395A2871A}">
      <dgm:prSet/>
      <dgm:spPr/>
      <dgm:t>
        <a:bodyPr/>
        <a:lstStyle/>
        <a:p>
          <a:endParaRPr lang="en-US"/>
        </a:p>
      </dgm:t>
    </dgm:pt>
    <dgm:pt modelId="{F35406D9-6490-4372-A49D-4049D697EE65}">
      <dgm:prSet/>
      <dgm:spPr/>
      <dgm:t>
        <a:bodyPr/>
        <a:lstStyle/>
        <a:p>
          <a:r>
            <a:rPr lang="en-US" dirty="0"/>
            <a:t>Aanmelden doe je door een formulier op de computer in te vullen</a:t>
          </a:r>
        </a:p>
      </dgm:t>
    </dgm:pt>
    <dgm:pt modelId="{D9BAB542-1E5C-4C6D-AACA-428A203C53F0}" type="parTrans" cxnId="{0BCC0BF4-9191-4370-8608-B059D23A475E}">
      <dgm:prSet/>
      <dgm:spPr/>
      <dgm:t>
        <a:bodyPr/>
        <a:lstStyle/>
        <a:p>
          <a:endParaRPr lang="en-US"/>
        </a:p>
      </dgm:t>
    </dgm:pt>
    <dgm:pt modelId="{3820D08A-C743-478E-A9CA-4242276E5F9E}" type="sibTrans" cxnId="{0BCC0BF4-9191-4370-8608-B059D23A475E}">
      <dgm:prSet/>
      <dgm:spPr/>
      <dgm:t>
        <a:bodyPr/>
        <a:lstStyle/>
        <a:p>
          <a:endParaRPr lang="en-US"/>
        </a:p>
      </dgm:t>
    </dgm:pt>
    <dgm:pt modelId="{CBC79943-B9D3-4864-87EB-03A34F36DBEB}">
      <dgm:prSet/>
      <dgm:spPr/>
      <dgm:t>
        <a:bodyPr/>
        <a:lstStyle/>
        <a:p>
          <a:r>
            <a:rPr lang="nl-BE" dirty="0"/>
            <a:t>Inschrijven gebeurt op school na de aanmelding.  </a:t>
          </a:r>
        </a:p>
        <a:p>
          <a:r>
            <a:rPr lang="nl-BE" dirty="0"/>
            <a:t>Aangemelde kinderen hebben gedurende een periode voorrang op kinderen die niet aangemeld zijn.</a:t>
          </a:r>
        </a:p>
      </dgm:t>
    </dgm:pt>
    <dgm:pt modelId="{F8C4DCDD-972A-454C-B25F-D68F373535F3}" type="parTrans" cxnId="{0DCEBAD5-16CD-4C9F-97DF-C28B1AC92EC9}">
      <dgm:prSet/>
      <dgm:spPr/>
      <dgm:t>
        <a:bodyPr/>
        <a:lstStyle/>
        <a:p>
          <a:endParaRPr lang="nl-BE"/>
        </a:p>
      </dgm:t>
    </dgm:pt>
    <dgm:pt modelId="{F82FFD5E-A8D1-46CC-AA55-31CDAEE7F206}" type="sibTrans" cxnId="{0DCEBAD5-16CD-4C9F-97DF-C28B1AC92EC9}">
      <dgm:prSet/>
      <dgm:spPr/>
      <dgm:t>
        <a:bodyPr/>
        <a:lstStyle/>
        <a:p>
          <a:endParaRPr lang="nl-BE"/>
        </a:p>
      </dgm:t>
    </dgm:pt>
    <dgm:pt modelId="{3A30C22F-9982-4C35-97F2-0C392A99A9C3}" type="pres">
      <dgm:prSet presAssocID="{CE27BCE7-B54D-47A5-A659-F93FB7B3E8D3}" presName="linear" presStyleCnt="0">
        <dgm:presLayoutVars>
          <dgm:animLvl val="lvl"/>
          <dgm:resizeHandles val="exact"/>
        </dgm:presLayoutVars>
      </dgm:prSet>
      <dgm:spPr/>
    </dgm:pt>
    <dgm:pt modelId="{E93CA92E-935D-44C1-93CA-8BCA41767166}" type="pres">
      <dgm:prSet presAssocID="{F60BB184-06EF-4C53-90EB-A9951235591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2166CD-D326-4A8E-80EA-DB50E7C9607F}" type="pres">
      <dgm:prSet presAssocID="{D7750D77-A462-40E2-9EF4-B01DA592522C}" presName="spacer" presStyleCnt="0"/>
      <dgm:spPr/>
    </dgm:pt>
    <dgm:pt modelId="{D4CA5FEE-BD57-409E-BBCD-FAAADAF2430F}" type="pres">
      <dgm:prSet presAssocID="{6BE3C804-6214-468C-AAA5-CC64D39A95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7A3EC5-5892-4C68-B8F7-9372932BF2C5}" type="pres">
      <dgm:prSet presAssocID="{FDF0173E-FBB5-48BF-9CC6-86322B6CB53D}" presName="spacer" presStyleCnt="0"/>
      <dgm:spPr/>
    </dgm:pt>
    <dgm:pt modelId="{3BB1FFC3-C1D8-4933-8B3B-0523345ED471}" type="pres">
      <dgm:prSet presAssocID="{F35406D9-6490-4372-A49D-4049D697EE6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960FD07-C9ED-4CE6-AEF8-537D2D9E1083}" type="pres">
      <dgm:prSet presAssocID="{3820D08A-C743-478E-A9CA-4242276E5F9E}" presName="spacer" presStyleCnt="0"/>
      <dgm:spPr/>
    </dgm:pt>
    <dgm:pt modelId="{2F71D9BE-D38A-4E0B-8E68-4E7A60AA2CAC}" type="pres">
      <dgm:prSet presAssocID="{CBC79943-B9D3-4864-87EB-03A34F36DBE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DDCF205-439B-47BB-9D88-CDF2407A5AF4}" type="presOf" srcId="{F60BB184-06EF-4C53-90EB-A99512355914}" destId="{E93CA92E-935D-44C1-93CA-8BCA41767166}" srcOrd="0" destOrd="0" presId="urn:microsoft.com/office/officeart/2005/8/layout/vList2"/>
    <dgm:cxn modelId="{FD434A0D-FCAC-4F63-BD94-150395A2871A}" srcId="{CE27BCE7-B54D-47A5-A659-F93FB7B3E8D3}" destId="{6BE3C804-6214-468C-AAA5-CC64D39A9542}" srcOrd="1" destOrd="0" parTransId="{F445C252-DEF8-4036-9E70-469B14E044C2}" sibTransId="{FDF0173E-FBB5-48BF-9CC6-86322B6CB53D}"/>
    <dgm:cxn modelId="{DDC24025-FA36-4140-80C7-C0A092125276}" type="presOf" srcId="{6BE3C804-6214-468C-AAA5-CC64D39A9542}" destId="{D4CA5FEE-BD57-409E-BBCD-FAAADAF2430F}" srcOrd="0" destOrd="0" presId="urn:microsoft.com/office/officeart/2005/8/layout/vList2"/>
    <dgm:cxn modelId="{ADF6F68C-7583-4DBA-A00C-776846397721}" type="presOf" srcId="{CE27BCE7-B54D-47A5-A659-F93FB7B3E8D3}" destId="{3A30C22F-9982-4C35-97F2-0C392A99A9C3}" srcOrd="0" destOrd="0" presId="urn:microsoft.com/office/officeart/2005/8/layout/vList2"/>
    <dgm:cxn modelId="{A330AA93-6C1E-4486-8104-DD7E12521CD7}" srcId="{CE27BCE7-B54D-47A5-A659-F93FB7B3E8D3}" destId="{F60BB184-06EF-4C53-90EB-A99512355914}" srcOrd="0" destOrd="0" parTransId="{95BCF321-6B83-4114-A0C9-8CC3F6A061AC}" sibTransId="{D7750D77-A462-40E2-9EF4-B01DA592522C}"/>
    <dgm:cxn modelId="{0DCEBAD5-16CD-4C9F-97DF-C28B1AC92EC9}" srcId="{CE27BCE7-B54D-47A5-A659-F93FB7B3E8D3}" destId="{CBC79943-B9D3-4864-87EB-03A34F36DBEB}" srcOrd="3" destOrd="0" parTransId="{F8C4DCDD-972A-454C-B25F-D68F373535F3}" sibTransId="{F82FFD5E-A8D1-46CC-AA55-31CDAEE7F206}"/>
    <dgm:cxn modelId="{0BCC0BF4-9191-4370-8608-B059D23A475E}" srcId="{CE27BCE7-B54D-47A5-A659-F93FB7B3E8D3}" destId="{F35406D9-6490-4372-A49D-4049D697EE65}" srcOrd="2" destOrd="0" parTransId="{D9BAB542-1E5C-4C6D-AACA-428A203C53F0}" sibTransId="{3820D08A-C743-478E-A9CA-4242276E5F9E}"/>
    <dgm:cxn modelId="{BB15D1F4-5A3D-4347-A6E5-F5BA0A2D9159}" type="presOf" srcId="{F35406D9-6490-4372-A49D-4049D697EE65}" destId="{3BB1FFC3-C1D8-4933-8B3B-0523345ED471}" srcOrd="0" destOrd="0" presId="urn:microsoft.com/office/officeart/2005/8/layout/vList2"/>
    <dgm:cxn modelId="{C37085FB-6C45-42BC-929A-9BCFA3E1073E}" type="presOf" srcId="{CBC79943-B9D3-4864-87EB-03A34F36DBEB}" destId="{2F71D9BE-D38A-4E0B-8E68-4E7A60AA2CAC}" srcOrd="0" destOrd="0" presId="urn:microsoft.com/office/officeart/2005/8/layout/vList2"/>
    <dgm:cxn modelId="{C82F2F5F-43C3-4900-A589-824E48A43908}" type="presParOf" srcId="{3A30C22F-9982-4C35-97F2-0C392A99A9C3}" destId="{E93CA92E-935D-44C1-93CA-8BCA41767166}" srcOrd="0" destOrd="0" presId="urn:microsoft.com/office/officeart/2005/8/layout/vList2"/>
    <dgm:cxn modelId="{28904960-CE0C-4E0C-8E5C-3F26A8987A64}" type="presParOf" srcId="{3A30C22F-9982-4C35-97F2-0C392A99A9C3}" destId="{3C2166CD-D326-4A8E-80EA-DB50E7C9607F}" srcOrd="1" destOrd="0" presId="urn:microsoft.com/office/officeart/2005/8/layout/vList2"/>
    <dgm:cxn modelId="{CB645E59-F51A-45DA-8111-F2EF89E426AE}" type="presParOf" srcId="{3A30C22F-9982-4C35-97F2-0C392A99A9C3}" destId="{D4CA5FEE-BD57-409E-BBCD-FAAADAF2430F}" srcOrd="2" destOrd="0" presId="urn:microsoft.com/office/officeart/2005/8/layout/vList2"/>
    <dgm:cxn modelId="{641325F1-D49C-4231-9BD0-8D0DA29B81F8}" type="presParOf" srcId="{3A30C22F-9982-4C35-97F2-0C392A99A9C3}" destId="{D57A3EC5-5892-4C68-B8F7-9372932BF2C5}" srcOrd="3" destOrd="0" presId="urn:microsoft.com/office/officeart/2005/8/layout/vList2"/>
    <dgm:cxn modelId="{A5EE887B-9E27-46B6-96EC-26AB5753A747}" type="presParOf" srcId="{3A30C22F-9982-4C35-97F2-0C392A99A9C3}" destId="{3BB1FFC3-C1D8-4933-8B3B-0523345ED471}" srcOrd="4" destOrd="0" presId="urn:microsoft.com/office/officeart/2005/8/layout/vList2"/>
    <dgm:cxn modelId="{A3C67616-1246-43F2-ADA0-D799B06EC6E9}" type="presParOf" srcId="{3A30C22F-9982-4C35-97F2-0C392A99A9C3}" destId="{3960FD07-C9ED-4CE6-AEF8-537D2D9E1083}" srcOrd="5" destOrd="0" presId="urn:microsoft.com/office/officeart/2005/8/layout/vList2"/>
    <dgm:cxn modelId="{006C721C-6D52-4D6F-A793-3DBA878C5A25}" type="presParOf" srcId="{3A30C22F-9982-4C35-97F2-0C392A99A9C3}" destId="{2F71D9BE-D38A-4E0B-8E68-4E7A60AA2C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FF258C-6222-43EC-94FC-C87A4BD03A5A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741B00-D1EC-4BA1-BC64-26A9986C89F7}">
      <dgm:prSet/>
      <dgm:spPr/>
      <dgm:t>
        <a:bodyPr/>
        <a:lstStyle/>
        <a:p>
          <a:r>
            <a:rPr lang="nl-BE" b="1" dirty="0"/>
            <a:t>Alle kinderen hebben recht op een school naar keuze</a:t>
          </a:r>
          <a:endParaRPr lang="en-US" b="1" dirty="0"/>
        </a:p>
      </dgm:t>
    </dgm:pt>
    <dgm:pt modelId="{3518D421-3DEE-4F64-9C17-28D49DFED540}" type="parTrans" cxnId="{5B220738-A73A-4D57-BA21-19031B39C7E8}">
      <dgm:prSet/>
      <dgm:spPr/>
      <dgm:t>
        <a:bodyPr/>
        <a:lstStyle/>
        <a:p>
          <a:endParaRPr lang="en-US"/>
        </a:p>
      </dgm:t>
    </dgm:pt>
    <dgm:pt modelId="{E81D1716-1498-4F5A-BFE1-06E3499ABB11}" type="sibTrans" cxnId="{5B220738-A73A-4D57-BA21-19031B39C7E8}">
      <dgm:prSet/>
      <dgm:spPr/>
      <dgm:t>
        <a:bodyPr/>
        <a:lstStyle/>
        <a:p>
          <a:endParaRPr lang="en-US"/>
        </a:p>
      </dgm:t>
    </dgm:pt>
    <dgm:pt modelId="{14E320AB-2218-4C7D-A034-28E67B059A82}">
      <dgm:prSet/>
      <dgm:spPr/>
      <dgm:t>
        <a:bodyPr/>
        <a:lstStyle/>
        <a:p>
          <a:r>
            <a:rPr lang="nl-BE" dirty="0"/>
            <a:t>Bij voldoende </a:t>
          </a:r>
          <a:br>
            <a:rPr lang="nl-BE" dirty="0"/>
          </a:br>
          <a:r>
            <a:rPr lang="nl-BE" dirty="0"/>
            <a:t>plaats : </a:t>
          </a:r>
          <a:endParaRPr lang="en-US" dirty="0"/>
        </a:p>
      </dgm:t>
    </dgm:pt>
    <dgm:pt modelId="{AFCEE77C-8A4C-4810-B918-946590861D84}" type="parTrans" cxnId="{BCB31E48-46EB-4094-A5CC-FEF061B8AD4B}">
      <dgm:prSet/>
      <dgm:spPr/>
      <dgm:t>
        <a:bodyPr/>
        <a:lstStyle/>
        <a:p>
          <a:endParaRPr lang="en-US"/>
        </a:p>
      </dgm:t>
    </dgm:pt>
    <dgm:pt modelId="{2049BFCC-ECD0-4AAF-99BB-2AD2374D7404}" type="sibTrans" cxnId="{BCB31E48-46EB-4094-A5CC-FEF061B8AD4B}">
      <dgm:prSet/>
      <dgm:spPr/>
      <dgm:t>
        <a:bodyPr/>
        <a:lstStyle/>
        <a:p>
          <a:endParaRPr lang="en-US"/>
        </a:p>
      </dgm:t>
    </dgm:pt>
    <dgm:pt modelId="{8019F2B8-7358-40C8-878F-0A808EAEB4BA}">
      <dgm:prSet/>
      <dgm:spPr/>
      <dgm:t>
        <a:bodyPr/>
        <a:lstStyle/>
        <a:p>
          <a:r>
            <a:rPr lang="nl-BE" b="1"/>
            <a:t>Je kindje kan  schoollopen in de school van 1</a:t>
          </a:r>
          <a:r>
            <a:rPr lang="nl-BE" b="1" baseline="30000"/>
            <a:t>ste</a:t>
          </a:r>
          <a:r>
            <a:rPr lang="nl-BE" b="1"/>
            <a:t> keuze</a:t>
          </a:r>
          <a:endParaRPr lang="en-US" b="1"/>
        </a:p>
      </dgm:t>
    </dgm:pt>
    <dgm:pt modelId="{F4FE449A-B986-4F14-BDD6-F41A1A2DB2B6}" type="parTrans" cxnId="{A4D849C0-4176-47E4-827E-EB23CAA89E11}">
      <dgm:prSet/>
      <dgm:spPr/>
      <dgm:t>
        <a:bodyPr/>
        <a:lstStyle/>
        <a:p>
          <a:endParaRPr lang="en-US"/>
        </a:p>
      </dgm:t>
    </dgm:pt>
    <dgm:pt modelId="{6E74BB1C-D28F-4ABC-B710-DB90F7EB881F}" type="sibTrans" cxnId="{A4D849C0-4176-47E4-827E-EB23CAA89E11}">
      <dgm:prSet/>
      <dgm:spPr/>
      <dgm:t>
        <a:bodyPr/>
        <a:lstStyle/>
        <a:p>
          <a:endParaRPr lang="en-US"/>
        </a:p>
      </dgm:t>
    </dgm:pt>
    <dgm:pt modelId="{2FAEC406-D4F9-4AC5-B9AB-E1B1E45D07D9}">
      <dgm:prSet/>
      <dgm:spPr/>
      <dgm:t>
        <a:bodyPr/>
        <a:lstStyle/>
        <a:p>
          <a:r>
            <a:rPr lang="nl-BE" dirty="0"/>
            <a:t>Bij onvoldoende </a:t>
          </a:r>
        </a:p>
        <a:p>
          <a:r>
            <a:rPr lang="nl-BE" dirty="0"/>
            <a:t>plaats : </a:t>
          </a:r>
          <a:endParaRPr lang="en-US" dirty="0"/>
        </a:p>
      </dgm:t>
    </dgm:pt>
    <dgm:pt modelId="{3DC25D05-C68E-4B65-8379-19EF8D643432}" type="parTrans" cxnId="{FC13F98D-42D0-47BF-ADEC-D9D63F7DB184}">
      <dgm:prSet/>
      <dgm:spPr/>
      <dgm:t>
        <a:bodyPr/>
        <a:lstStyle/>
        <a:p>
          <a:endParaRPr lang="en-US"/>
        </a:p>
      </dgm:t>
    </dgm:pt>
    <dgm:pt modelId="{EAFBF359-9799-4EE3-8BFE-0EF9331D517B}" type="sibTrans" cxnId="{FC13F98D-42D0-47BF-ADEC-D9D63F7DB184}">
      <dgm:prSet/>
      <dgm:spPr/>
      <dgm:t>
        <a:bodyPr/>
        <a:lstStyle/>
        <a:p>
          <a:endParaRPr lang="en-US"/>
        </a:p>
      </dgm:t>
    </dgm:pt>
    <dgm:pt modelId="{157BC3F4-27BD-496D-970A-C800FB101D79}">
      <dgm:prSet/>
      <dgm:spPr/>
      <dgm:t>
        <a:bodyPr/>
        <a:lstStyle/>
        <a:p>
          <a:r>
            <a:rPr lang="nl-BE" b="1"/>
            <a:t>De computer ordent volgens schoolkeuze en afstand.</a:t>
          </a:r>
          <a:endParaRPr lang="en-US" b="1"/>
        </a:p>
      </dgm:t>
    </dgm:pt>
    <dgm:pt modelId="{003CB9D2-8017-43ED-A7C3-DA64D0771AF9}" type="parTrans" cxnId="{63F87DEC-9467-4560-BF40-D0240927E57C}">
      <dgm:prSet/>
      <dgm:spPr/>
      <dgm:t>
        <a:bodyPr/>
        <a:lstStyle/>
        <a:p>
          <a:endParaRPr lang="en-US"/>
        </a:p>
      </dgm:t>
    </dgm:pt>
    <dgm:pt modelId="{A98349CC-F3DE-48EA-86E4-27325DCD4FE7}" type="sibTrans" cxnId="{63F87DEC-9467-4560-BF40-D0240927E57C}">
      <dgm:prSet/>
      <dgm:spPr/>
      <dgm:t>
        <a:bodyPr/>
        <a:lstStyle/>
        <a:p>
          <a:endParaRPr lang="en-US"/>
        </a:p>
      </dgm:t>
    </dgm:pt>
    <dgm:pt modelId="{1487698C-8ED7-4159-B16A-098BCE7D65A7}">
      <dgm:prSet/>
      <dgm:spPr/>
      <dgm:t>
        <a:bodyPr/>
        <a:lstStyle/>
        <a:p>
          <a:r>
            <a:rPr lang="en-US" b="1"/>
            <a:t>Vrije schoolkeuze</a:t>
          </a:r>
        </a:p>
      </dgm:t>
    </dgm:pt>
    <dgm:pt modelId="{5A0A9459-4918-4101-BEA0-B1026690FCD2}" type="parTrans" cxnId="{1BB8BC0A-D236-4CB6-9238-E936EA092BE9}">
      <dgm:prSet/>
      <dgm:spPr/>
      <dgm:t>
        <a:bodyPr/>
        <a:lstStyle/>
        <a:p>
          <a:endParaRPr lang="nl-BE"/>
        </a:p>
      </dgm:t>
    </dgm:pt>
    <dgm:pt modelId="{E83F06A2-FF49-42BF-BCCA-27ABC17389B7}" type="sibTrans" cxnId="{1BB8BC0A-D236-4CB6-9238-E936EA092BE9}">
      <dgm:prSet/>
      <dgm:spPr/>
      <dgm:t>
        <a:bodyPr/>
        <a:lstStyle/>
        <a:p>
          <a:endParaRPr lang="nl-BE"/>
        </a:p>
      </dgm:t>
    </dgm:pt>
    <dgm:pt modelId="{67DBDAF3-B571-4245-ABE3-A9EFAE04384C}">
      <dgm:prSet/>
      <dgm:spPr/>
      <dgm:t>
        <a:bodyPr/>
        <a:lstStyle/>
        <a:p>
          <a:r>
            <a:rPr lang="en-US"/>
            <a:t>Afstand tussen school en domicilie/werkadres van de ouder</a:t>
          </a:r>
        </a:p>
      </dgm:t>
    </dgm:pt>
    <dgm:pt modelId="{C457E007-D089-4C38-90E5-A32BD8074294}" type="parTrans" cxnId="{7D849F45-784D-4578-8452-CF9DED27DBEA}">
      <dgm:prSet/>
      <dgm:spPr/>
      <dgm:t>
        <a:bodyPr/>
        <a:lstStyle/>
        <a:p>
          <a:endParaRPr lang="nl-BE"/>
        </a:p>
      </dgm:t>
    </dgm:pt>
    <dgm:pt modelId="{E4A93DD9-B43C-4C57-B0AF-B105B624AD74}" type="sibTrans" cxnId="{7D849F45-784D-4578-8452-CF9DED27DBEA}">
      <dgm:prSet/>
      <dgm:spPr/>
      <dgm:t>
        <a:bodyPr/>
        <a:lstStyle/>
        <a:p>
          <a:endParaRPr lang="nl-BE"/>
        </a:p>
      </dgm:t>
    </dgm:pt>
    <dgm:pt modelId="{3FFA4E08-ABAA-4553-B8C9-ABDB354AE13F}">
      <dgm:prSet/>
      <dgm:spPr/>
      <dgm:t>
        <a:bodyPr/>
        <a:lstStyle/>
        <a:p>
          <a:r>
            <a:rPr lang="nl-BE" b="1"/>
            <a:t>Je wordt gunstiger geordend in de mate dat je dichter bij de school woont of werkt.</a:t>
          </a:r>
        </a:p>
      </dgm:t>
    </dgm:pt>
    <dgm:pt modelId="{3C2F840A-7DD9-4E19-A433-1A9544442CAC}" type="parTrans" cxnId="{CBF6BF39-0C49-4C5F-8EF2-0FD13DDF6A65}">
      <dgm:prSet/>
      <dgm:spPr/>
      <dgm:t>
        <a:bodyPr/>
        <a:lstStyle/>
        <a:p>
          <a:endParaRPr lang="nl-BE"/>
        </a:p>
      </dgm:t>
    </dgm:pt>
    <dgm:pt modelId="{13801414-7A0E-4971-B86D-B7ADBE2395EC}" type="sibTrans" cxnId="{CBF6BF39-0C49-4C5F-8EF2-0FD13DDF6A65}">
      <dgm:prSet/>
      <dgm:spPr/>
      <dgm:t>
        <a:bodyPr/>
        <a:lstStyle/>
        <a:p>
          <a:endParaRPr lang="nl-BE"/>
        </a:p>
      </dgm:t>
    </dgm:pt>
    <dgm:pt modelId="{9D795F4F-BFB7-4389-BABB-BC41058662A8}" type="pres">
      <dgm:prSet presAssocID="{C5FF258C-6222-43EC-94FC-C87A4BD03A5A}" presName="Name0" presStyleCnt="0">
        <dgm:presLayoutVars>
          <dgm:dir/>
          <dgm:animLvl val="lvl"/>
          <dgm:resizeHandles val="exact"/>
        </dgm:presLayoutVars>
      </dgm:prSet>
      <dgm:spPr/>
    </dgm:pt>
    <dgm:pt modelId="{C47307DA-C167-408D-8353-796B2AAB9D41}" type="pres">
      <dgm:prSet presAssocID="{8C741B00-D1EC-4BA1-BC64-26A9986C89F7}" presName="linNode" presStyleCnt="0"/>
      <dgm:spPr/>
    </dgm:pt>
    <dgm:pt modelId="{89932927-9762-4B71-A070-68591AB06A58}" type="pres">
      <dgm:prSet presAssocID="{8C741B00-D1EC-4BA1-BC64-26A9986C89F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F87CC14-247B-406C-95BC-3730E40A1FF3}" type="pres">
      <dgm:prSet presAssocID="{8C741B00-D1EC-4BA1-BC64-26A9986C89F7}" presName="descendantText" presStyleLbl="alignAccFollowNode1" presStyleIdx="0" presStyleCnt="4">
        <dgm:presLayoutVars>
          <dgm:bulletEnabled val="1"/>
        </dgm:presLayoutVars>
      </dgm:prSet>
      <dgm:spPr/>
    </dgm:pt>
    <dgm:pt modelId="{89ACB374-A526-4B18-9151-D00EF033F3A2}" type="pres">
      <dgm:prSet presAssocID="{E81D1716-1498-4F5A-BFE1-06E3499ABB11}" presName="sp" presStyleCnt="0"/>
      <dgm:spPr/>
    </dgm:pt>
    <dgm:pt modelId="{33BE4D05-DA60-4CF5-A08E-99BCE7A3912E}" type="pres">
      <dgm:prSet presAssocID="{14E320AB-2218-4C7D-A034-28E67B059A82}" presName="linNode" presStyleCnt="0"/>
      <dgm:spPr/>
    </dgm:pt>
    <dgm:pt modelId="{D2DC9C9E-F1CA-479F-8A5F-2FD0BD41866A}" type="pres">
      <dgm:prSet presAssocID="{14E320AB-2218-4C7D-A034-28E67B059A8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DC71313-28CF-4F8B-8A1A-97B766A6D2F7}" type="pres">
      <dgm:prSet presAssocID="{14E320AB-2218-4C7D-A034-28E67B059A82}" presName="descendantText" presStyleLbl="alignAccFollowNode1" presStyleIdx="1" presStyleCnt="4">
        <dgm:presLayoutVars>
          <dgm:bulletEnabled val="1"/>
        </dgm:presLayoutVars>
      </dgm:prSet>
      <dgm:spPr/>
    </dgm:pt>
    <dgm:pt modelId="{C1E09B3C-9BA0-48AC-8F0C-E48E83EEE9EB}" type="pres">
      <dgm:prSet presAssocID="{2049BFCC-ECD0-4AAF-99BB-2AD2374D7404}" presName="sp" presStyleCnt="0"/>
      <dgm:spPr/>
    </dgm:pt>
    <dgm:pt modelId="{E4617498-1CD1-4E07-837D-317129580ACE}" type="pres">
      <dgm:prSet presAssocID="{2FAEC406-D4F9-4AC5-B9AB-E1B1E45D07D9}" presName="linNode" presStyleCnt="0"/>
      <dgm:spPr/>
    </dgm:pt>
    <dgm:pt modelId="{FD892339-D5E7-400D-97EA-14FFC6DC023C}" type="pres">
      <dgm:prSet presAssocID="{2FAEC406-D4F9-4AC5-B9AB-E1B1E45D07D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C821AA6-ECDB-4EBE-852E-62026CA6F509}" type="pres">
      <dgm:prSet presAssocID="{2FAEC406-D4F9-4AC5-B9AB-E1B1E45D07D9}" presName="descendantText" presStyleLbl="alignAccFollowNode1" presStyleIdx="2" presStyleCnt="4">
        <dgm:presLayoutVars>
          <dgm:bulletEnabled val="1"/>
        </dgm:presLayoutVars>
      </dgm:prSet>
      <dgm:spPr/>
    </dgm:pt>
    <dgm:pt modelId="{41E1E6CA-C73A-4D87-B5A6-9131EB8C5E8F}" type="pres">
      <dgm:prSet presAssocID="{EAFBF359-9799-4EE3-8BFE-0EF9331D517B}" presName="sp" presStyleCnt="0"/>
      <dgm:spPr/>
    </dgm:pt>
    <dgm:pt modelId="{8773C0B6-2282-4D3B-9D35-C6630933DEA6}" type="pres">
      <dgm:prSet presAssocID="{67DBDAF3-B571-4245-ABE3-A9EFAE04384C}" presName="linNode" presStyleCnt="0"/>
      <dgm:spPr/>
    </dgm:pt>
    <dgm:pt modelId="{2A59129D-B745-492D-B15D-77BC3EC687F3}" type="pres">
      <dgm:prSet presAssocID="{67DBDAF3-B571-4245-ABE3-A9EFAE04384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D728C3AB-55A3-4B27-92C7-C1335C94248F}" type="pres">
      <dgm:prSet presAssocID="{67DBDAF3-B571-4245-ABE3-A9EFAE04384C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F6D66204-AC6B-4B01-908D-F89BF7EB672F}" type="presOf" srcId="{14E320AB-2218-4C7D-A034-28E67B059A82}" destId="{D2DC9C9E-F1CA-479F-8A5F-2FD0BD41866A}" srcOrd="0" destOrd="0" presId="urn:microsoft.com/office/officeart/2005/8/layout/vList5"/>
    <dgm:cxn modelId="{1BB8BC0A-D236-4CB6-9238-E936EA092BE9}" srcId="{8C741B00-D1EC-4BA1-BC64-26A9986C89F7}" destId="{1487698C-8ED7-4159-B16A-098BCE7D65A7}" srcOrd="0" destOrd="0" parTransId="{5A0A9459-4918-4101-BEA0-B1026690FCD2}" sibTransId="{E83F06A2-FF49-42BF-BCCA-27ABC17389B7}"/>
    <dgm:cxn modelId="{5B220738-A73A-4D57-BA21-19031B39C7E8}" srcId="{C5FF258C-6222-43EC-94FC-C87A4BD03A5A}" destId="{8C741B00-D1EC-4BA1-BC64-26A9986C89F7}" srcOrd="0" destOrd="0" parTransId="{3518D421-3DEE-4F64-9C17-28D49DFED540}" sibTransId="{E81D1716-1498-4F5A-BFE1-06E3499ABB11}"/>
    <dgm:cxn modelId="{CBF6BF39-0C49-4C5F-8EF2-0FD13DDF6A65}" srcId="{67DBDAF3-B571-4245-ABE3-A9EFAE04384C}" destId="{3FFA4E08-ABAA-4553-B8C9-ABDB354AE13F}" srcOrd="0" destOrd="0" parTransId="{3C2F840A-7DD9-4E19-A433-1A9544442CAC}" sibTransId="{13801414-7A0E-4971-B86D-B7ADBE2395EC}"/>
    <dgm:cxn modelId="{7D849F45-784D-4578-8452-CF9DED27DBEA}" srcId="{C5FF258C-6222-43EC-94FC-C87A4BD03A5A}" destId="{67DBDAF3-B571-4245-ABE3-A9EFAE04384C}" srcOrd="3" destOrd="0" parTransId="{C457E007-D089-4C38-90E5-A32BD8074294}" sibTransId="{E4A93DD9-B43C-4C57-B0AF-B105B624AD74}"/>
    <dgm:cxn modelId="{BCB31E48-46EB-4094-A5CC-FEF061B8AD4B}" srcId="{C5FF258C-6222-43EC-94FC-C87A4BD03A5A}" destId="{14E320AB-2218-4C7D-A034-28E67B059A82}" srcOrd="1" destOrd="0" parTransId="{AFCEE77C-8A4C-4810-B918-946590861D84}" sibTransId="{2049BFCC-ECD0-4AAF-99BB-2AD2374D7404}"/>
    <dgm:cxn modelId="{750B9E68-7C73-42E1-94DD-6529E18CEA9A}" type="presOf" srcId="{2FAEC406-D4F9-4AC5-B9AB-E1B1E45D07D9}" destId="{FD892339-D5E7-400D-97EA-14FFC6DC023C}" srcOrd="0" destOrd="0" presId="urn:microsoft.com/office/officeart/2005/8/layout/vList5"/>
    <dgm:cxn modelId="{600FDB55-011F-476B-B21A-3D237655AE8C}" type="presOf" srcId="{3FFA4E08-ABAA-4553-B8C9-ABDB354AE13F}" destId="{D728C3AB-55A3-4B27-92C7-C1335C94248F}" srcOrd="0" destOrd="0" presId="urn:microsoft.com/office/officeart/2005/8/layout/vList5"/>
    <dgm:cxn modelId="{B058AD85-201A-4D82-A4CD-1F121CDC8648}" type="presOf" srcId="{8C741B00-D1EC-4BA1-BC64-26A9986C89F7}" destId="{89932927-9762-4B71-A070-68591AB06A58}" srcOrd="0" destOrd="0" presId="urn:microsoft.com/office/officeart/2005/8/layout/vList5"/>
    <dgm:cxn modelId="{FC13F98D-42D0-47BF-ADEC-D9D63F7DB184}" srcId="{C5FF258C-6222-43EC-94FC-C87A4BD03A5A}" destId="{2FAEC406-D4F9-4AC5-B9AB-E1B1E45D07D9}" srcOrd="2" destOrd="0" parTransId="{3DC25D05-C68E-4B65-8379-19EF8D643432}" sibTransId="{EAFBF359-9799-4EE3-8BFE-0EF9331D517B}"/>
    <dgm:cxn modelId="{A4D849C0-4176-47E4-827E-EB23CAA89E11}" srcId="{14E320AB-2218-4C7D-A034-28E67B059A82}" destId="{8019F2B8-7358-40C8-878F-0A808EAEB4BA}" srcOrd="0" destOrd="0" parTransId="{F4FE449A-B986-4F14-BDD6-F41A1A2DB2B6}" sibTransId="{6E74BB1C-D28F-4ABC-B710-DB90F7EB881F}"/>
    <dgm:cxn modelId="{3EECF2D6-CF86-4A77-B2FC-812C733DBDEB}" type="presOf" srcId="{157BC3F4-27BD-496D-970A-C800FB101D79}" destId="{1C821AA6-ECDB-4EBE-852E-62026CA6F509}" srcOrd="0" destOrd="0" presId="urn:microsoft.com/office/officeart/2005/8/layout/vList5"/>
    <dgm:cxn modelId="{2111CBDF-1B12-4DFA-8AFA-6D37517F042C}" type="presOf" srcId="{8019F2B8-7358-40C8-878F-0A808EAEB4BA}" destId="{3DC71313-28CF-4F8B-8A1A-97B766A6D2F7}" srcOrd="0" destOrd="0" presId="urn:microsoft.com/office/officeart/2005/8/layout/vList5"/>
    <dgm:cxn modelId="{F2068EE1-6FC3-481A-9553-027AFCF193FF}" type="presOf" srcId="{67DBDAF3-B571-4245-ABE3-A9EFAE04384C}" destId="{2A59129D-B745-492D-B15D-77BC3EC687F3}" srcOrd="0" destOrd="0" presId="urn:microsoft.com/office/officeart/2005/8/layout/vList5"/>
    <dgm:cxn modelId="{0D88F0EB-3E5F-4B6B-8BB8-6F698C705699}" type="presOf" srcId="{1487698C-8ED7-4159-B16A-098BCE7D65A7}" destId="{AF87CC14-247B-406C-95BC-3730E40A1FF3}" srcOrd="0" destOrd="0" presId="urn:microsoft.com/office/officeart/2005/8/layout/vList5"/>
    <dgm:cxn modelId="{63F87DEC-9467-4560-BF40-D0240927E57C}" srcId="{2FAEC406-D4F9-4AC5-B9AB-E1B1E45D07D9}" destId="{157BC3F4-27BD-496D-970A-C800FB101D79}" srcOrd="0" destOrd="0" parTransId="{003CB9D2-8017-43ED-A7C3-DA64D0771AF9}" sibTransId="{A98349CC-F3DE-48EA-86E4-27325DCD4FE7}"/>
    <dgm:cxn modelId="{5BE735F3-ED41-4881-B567-262701BA2B58}" type="presOf" srcId="{C5FF258C-6222-43EC-94FC-C87A4BD03A5A}" destId="{9D795F4F-BFB7-4389-BABB-BC41058662A8}" srcOrd="0" destOrd="0" presId="urn:microsoft.com/office/officeart/2005/8/layout/vList5"/>
    <dgm:cxn modelId="{ABA6788F-63A0-40A0-A65C-44AEDA50A0A8}" type="presParOf" srcId="{9D795F4F-BFB7-4389-BABB-BC41058662A8}" destId="{C47307DA-C167-408D-8353-796B2AAB9D41}" srcOrd="0" destOrd="0" presId="urn:microsoft.com/office/officeart/2005/8/layout/vList5"/>
    <dgm:cxn modelId="{A20B72EB-0589-4E0E-8D1A-6F376C221EB4}" type="presParOf" srcId="{C47307DA-C167-408D-8353-796B2AAB9D41}" destId="{89932927-9762-4B71-A070-68591AB06A58}" srcOrd="0" destOrd="0" presId="urn:microsoft.com/office/officeart/2005/8/layout/vList5"/>
    <dgm:cxn modelId="{88CD193E-5316-4499-BD2E-DED8F267133F}" type="presParOf" srcId="{C47307DA-C167-408D-8353-796B2AAB9D41}" destId="{AF87CC14-247B-406C-95BC-3730E40A1FF3}" srcOrd="1" destOrd="0" presId="urn:microsoft.com/office/officeart/2005/8/layout/vList5"/>
    <dgm:cxn modelId="{2ADB4407-1596-4C1F-A760-0C78D5F31B55}" type="presParOf" srcId="{9D795F4F-BFB7-4389-BABB-BC41058662A8}" destId="{89ACB374-A526-4B18-9151-D00EF033F3A2}" srcOrd="1" destOrd="0" presId="urn:microsoft.com/office/officeart/2005/8/layout/vList5"/>
    <dgm:cxn modelId="{301034E0-4553-461D-9D5A-E15D17FF6844}" type="presParOf" srcId="{9D795F4F-BFB7-4389-BABB-BC41058662A8}" destId="{33BE4D05-DA60-4CF5-A08E-99BCE7A3912E}" srcOrd="2" destOrd="0" presId="urn:microsoft.com/office/officeart/2005/8/layout/vList5"/>
    <dgm:cxn modelId="{FEF2A6CC-5934-4E4D-9E59-CF2248544D95}" type="presParOf" srcId="{33BE4D05-DA60-4CF5-A08E-99BCE7A3912E}" destId="{D2DC9C9E-F1CA-479F-8A5F-2FD0BD41866A}" srcOrd="0" destOrd="0" presId="urn:microsoft.com/office/officeart/2005/8/layout/vList5"/>
    <dgm:cxn modelId="{1A73F1AB-979C-4BEA-A36E-04C487067211}" type="presParOf" srcId="{33BE4D05-DA60-4CF5-A08E-99BCE7A3912E}" destId="{3DC71313-28CF-4F8B-8A1A-97B766A6D2F7}" srcOrd="1" destOrd="0" presId="urn:microsoft.com/office/officeart/2005/8/layout/vList5"/>
    <dgm:cxn modelId="{37167F0C-2288-46F9-9162-DD46B9543640}" type="presParOf" srcId="{9D795F4F-BFB7-4389-BABB-BC41058662A8}" destId="{C1E09B3C-9BA0-48AC-8F0C-E48E83EEE9EB}" srcOrd="3" destOrd="0" presId="urn:microsoft.com/office/officeart/2005/8/layout/vList5"/>
    <dgm:cxn modelId="{9DD44329-FB3A-498E-9D15-FF56873881A6}" type="presParOf" srcId="{9D795F4F-BFB7-4389-BABB-BC41058662A8}" destId="{E4617498-1CD1-4E07-837D-317129580ACE}" srcOrd="4" destOrd="0" presId="urn:microsoft.com/office/officeart/2005/8/layout/vList5"/>
    <dgm:cxn modelId="{89826E80-D280-4D23-A26D-07E6DF0A7DB0}" type="presParOf" srcId="{E4617498-1CD1-4E07-837D-317129580ACE}" destId="{FD892339-D5E7-400D-97EA-14FFC6DC023C}" srcOrd="0" destOrd="0" presId="urn:microsoft.com/office/officeart/2005/8/layout/vList5"/>
    <dgm:cxn modelId="{386480A7-6B06-48B9-8FC2-EECF507822FF}" type="presParOf" srcId="{E4617498-1CD1-4E07-837D-317129580ACE}" destId="{1C821AA6-ECDB-4EBE-852E-62026CA6F509}" srcOrd="1" destOrd="0" presId="urn:microsoft.com/office/officeart/2005/8/layout/vList5"/>
    <dgm:cxn modelId="{6F17EE30-729F-439C-BBDA-CEDD1121201E}" type="presParOf" srcId="{9D795F4F-BFB7-4389-BABB-BC41058662A8}" destId="{41E1E6CA-C73A-4D87-B5A6-9131EB8C5E8F}" srcOrd="5" destOrd="0" presId="urn:microsoft.com/office/officeart/2005/8/layout/vList5"/>
    <dgm:cxn modelId="{B4E41D5A-2FF0-41C6-8417-9BC1F286BB34}" type="presParOf" srcId="{9D795F4F-BFB7-4389-BABB-BC41058662A8}" destId="{8773C0B6-2282-4D3B-9D35-C6630933DEA6}" srcOrd="6" destOrd="0" presId="urn:microsoft.com/office/officeart/2005/8/layout/vList5"/>
    <dgm:cxn modelId="{B0F14ABC-BF2A-4325-BDB4-DD5E71E99941}" type="presParOf" srcId="{8773C0B6-2282-4D3B-9D35-C6630933DEA6}" destId="{2A59129D-B745-492D-B15D-77BC3EC687F3}" srcOrd="0" destOrd="0" presId="urn:microsoft.com/office/officeart/2005/8/layout/vList5"/>
    <dgm:cxn modelId="{2C4FAF62-2807-4848-8A55-C26385D74CD9}" type="presParOf" srcId="{8773C0B6-2282-4D3B-9D35-C6630933DEA6}" destId="{D728C3AB-55A3-4B27-92C7-C1335C9424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7709E5-FA9F-4212-AE75-EC5FDF6A909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C62583-B569-4BAC-BE16-9DF0133BF8F4}">
      <dgm:prSet custT="1"/>
      <dgm:spPr/>
      <dgm:t>
        <a:bodyPr/>
        <a:lstStyle/>
        <a:p>
          <a:r>
            <a:rPr lang="nl-BE" sz="2000" dirty="0"/>
            <a:t>Neem contact op met de </a:t>
          </a:r>
          <a:r>
            <a:rPr lang="nl-BE" sz="2000" b="1" dirty="0">
              <a:solidFill>
                <a:schemeClr val="accent2">
                  <a:lumMod val="60000"/>
                  <a:lumOff val="40000"/>
                </a:schemeClr>
              </a:solidFill>
            </a:rPr>
            <a:t>helpdesk</a:t>
          </a:r>
          <a:endParaRPr lang="en-US" sz="20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94B62F43-5E05-43CD-B9E9-D54A796D1A55}" type="parTrans" cxnId="{50A4C0EC-9F56-4630-AD65-A1DDEDD6BFB9}">
      <dgm:prSet/>
      <dgm:spPr/>
      <dgm:t>
        <a:bodyPr/>
        <a:lstStyle/>
        <a:p>
          <a:endParaRPr lang="en-US"/>
        </a:p>
      </dgm:t>
    </dgm:pt>
    <dgm:pt modelId="{9D9E3FAB-3DCE-4A18-A81C-D1400E501DB2}" type="sibTrans" cxnId="{50A4C0EC-9F56-4630-AD65-A1DDEDD6BFB9}">
      <dgm:prSet/>
      <dgm:spPr/>
      <dgm:t>
        <a:bodyPr/>
        <a:lstStyle/>
        <a:p>
          <a:endParaRPr lang="en-US"/>
        </a:p>
      </dgm:t>
    </dgm:pt>
    <dgm:pt modelId="{D0192773-D6D4-4551-AD8A-4D91E597C03F}">
      <dgm:prSet custT="1"/>
      <dgm:spPr/>
      <dgm:t>
        <a:bodyPr/>
        <a:lstStyle/>
        <a:p>
          <a:r>
            <a:rPr lang="nl-BE" sz="2000" u="sng" dirty="0">
              <a:hlinkClick xmlns:r="http://schemas.openxmlformats.org/officeDocument/2006/relationships" r:id="rId1"/>
            </a:rPr>
            <a:t>helpdesk-basis@naarschoolindendermonde.be</a:t>
          </a:r>
          <a:endParaRPr lang="nl-BE" sz="2000" u="sng" dirty="0"/>
        </a:p>
        <a:p>
          <a:r>
            <a:rPr lang="nl-BE" sz="2000" u="sng" dirty="0"/>
            <a:t>TEL : 052 25 10 31</a:t>
          </a:r>
        </a:p>
        <a:p>
          <a:br>
            <a:rPr lang="nl-BE" sz="1500" u="sng" dirty="0"/>
          </a:br>
          <a:endParaRPr lang="en-US" sz="1500" dirty="0"/>
        </a:p>
      </dgm:t>
    </dgm:pt>
    <dgm:pt modelId="{A3608A07-46CC-4C2B-A4CF-9FD0B4593ADF}" type="parTrans" cxnId="{B4371DFE-335A-4554-AC35-F465992EF141}">
      <dgm:prSet/>
      <dgm:spPr/>
      <dgm:t>
        <a:bodyPr/>
        <a:lstStyle/>
        <a:p>
          <a:endParaRPr lang="en-US"/>
        </a:p>
      </dgm:t>
    </dgm:pt>
    <dgm:pt modelId="{CC1700C8-4195-4F7D-98CE-533B70B0F929}" type="sibTrans" cxnId="{B4371DFE-335A-4554-AC35-F465992EF141}">
      <dgm:prSet/>
      <dgm:spPr/>
      <dgm:t>
        <a:bodyPr/>
        <a:lstStyle/>
        <a:p>
          <a:endParaRPr lang="en-US"/>
        </a:p>
      </dgm:t>
    </dgm:pt>
    <dgm:pt modelId="{9B5FA180-B3F6-42EB-90D8-7C7CD5B02CC4}">
      <dgm:prSet/>
      <dgm:spPr/>
      <dgm:t>
        <a:bodyPr/>
        <a:lstStyle/>
        <a:p>
          <a:r>
            <a:rPr lang="nl-BE" dirty="0"/>
            <a:t>Je klacht wordt bezorgd aan de </a:t>
          </a:r>
          <a:r>
            <a:rPr lang="nl-BE" b="1" dirty="0" err="1"/>
            <a:t>Ombudsdienst</a:t>
          </a:r>
          <a:r>
            <a:rPr lang="nl-BE" b="1" dirty="0"/>
            <a:t> Inschrijvingen  van het LOP </a:t>
          </a:r>
          <a:r>
            <a:rPr lang="nl-BE" dirty="0"/>
            <a:t>en zal jou een antwoord bezorgen.</a:t>
          </a:r>
          <a:endParaRPr lang="en-US" dirty="0"/>
        </a:p>
      </dgm:t>
    </dgm:pt>
    <dgm:pt modelId="{17DA721A-AF6F-434B-94A4-AA23F5A0E674}" type="parTrans" cxnId="{08A1CF11-B85F-466A-9E72-20334B46FC0A}">
      <dgm:prSet/>
      <dgm:spPr/>
      <dgm:t>
        <a:bodyPr/>
        <a:lstStyle/>
        <a:p>
          <a:endParaRPr lang="en-US"/>
        </a:p>
      </dgm:t>
    </dgm:pt>
    <dgm:pt modelId="{037FC116-CBDA-45CF-90A3-1DEE9A296A0D}" type="sibTrans" cxnId="{08A1CF11-B85F-466A-9E72-20334B46FC0A}">
      <dgm:prSet/>
      <dgm:spPr/>
      <dgm:t>
        <a:bodyPr/>
        <a:lstStyle/>
        <a:p>
          <a:endParaRPr lang="en-US"/>
        </a:p>
      </dgm:t>
    </dgm:pt>
    <dgm:pt modelId="{A646DE13-A53A-4235-9615-95700D5D66D0}">
      <dgm:prSet/>
      <dgm:spPr/>
      <dgm:t>
        <a:bodyPr/>
        <a:lstStyle/>
        <a:p>
          <a:r>
            <a:rPr lang="nl-BE"/>
            <a:t>Ben je niet tevreden met het antwoord/oplossing ?</a:t>
          </a:r>
          <a:endParaRPr lang="en-US"/>
        </a:p>
      </dgm:t>
    </dgm:pt>
    <dgm:pt modelId="{16A6DB5B-7326-4DFF-8D36-5181BF157944}" type="parTrans" cxnId="{7A6B0C48-EE0B-4BD1-813E-C95DA08D10BE}">
      <dgm:prSet/>
      <dgm:spPr/>
      <dgm:t>
        <a:bodyPr/>
        <a:lstStyle/>
        <a:p>
          <a:endParaRPr lang="en-US"/>
        </a:p>
      </dgm:t>
    </dgm:pt>
    <dgm:pt modelId="{30B27722-A1EA-4B5F-A6F5-0BF336FC9607}" type="sibTrans" cxnId="{7A6B0C48-EE0B-4BD1-813E-C95DA08D10BE}">
      <dgm:prSet/>
      <dgm:spPr/>
      <dgm:t>
        <a:bodyPr/>
        <a:lstStyle/>
        <a:p>
          <a:endParaRPr lang="en-US"/>
        </a:p>
      </dgm:t>
    </dgm:pt>
    <dgm:pt modelId="{A62323D3-E396-454C-A2CE-A75983F10F6A}">
      <dgm:prSet/>
      <dgm:spPr/>
      <dgm:t>
        <a:bodyPr/>
        <a:lstStyle/>
        <a:p>
          <a:r>
            <a:rPr lang="nl-BE" dirty="0"/>
            <a:t>Je kan een klacht indienen bij de Commissie inzake Leerlingenrechten.</a:t>
          </a:r>
          <a:endParaRPr lang="en-US" dirty="0"/>
        </a:p>
      </dgm:t>
    </dgm:pt>
    <dgm:pt modelId="{19AC737D-71EF-4EFA-B234-57C24BA95C31}" type="parTrans" cxnId="{617FCD5F-CFC2-45F6-9351-1811179B0FDF}">
      <dgm:prSet/>
      <dgm:spPr/>
      <dgm:t>
        <a:bodyPr/>
        <a:lstStyle/>
        <a:p>
          <a:endParaRPr lang="en-US"/>
        </a:p>
      </dgm:t>
    </dgm:pt>
    <dgm:pt modelId="{EF72043C-5405-41CE-B1EF-F3AD7D0DC0CF}" type="sibTrans" cxnId="{617FCD5F-CFC2-45F6-9351-1811179B0FDF}">
      <dgm:prSet/>
      <dgm:spPr/>
      <dgm:t>
        <a:bodyPr/>
        <a:lstStyle/>
        <a:p>
          <a:endParaRPr lang="en-US"/>
        </a:p>
      </dgm:t>
    </dgm:pt>
    <dgm:pt modelId="{35EC2A14-6DB2-46B6-8855-1CC12BA378EC}" type="pres">
      <dgm:prSet presAssocID="{B97709E5-FA9F-4212-AE75-EC5FDF6A909F}" presName="vert0" presStyleCnt="0">
        <dgm:presLayoutVars>
          <dgm:dir/>
          <dgm:animOne val="branch"/>
          <dgm:animLvl val="lvl"/>
        </dgm:presLayoutVars>
      </dgm:prSet>
      <dgm:spPr/>
    </dgm:pt>
    <dgm:pt modelId="{B29B1685-050D-4B1B-923F-FE81EABA0638}" type="pres">
      <dgm:prSet presAssocID="{A8C62583-B569-4BAC-BE16-9DF0133BF8F4}" presName="thickLine" presStyleLbl="alignNode1" presStyleIdx="0" presStyleCnt="5"/>
      <dgm:spPr/>
    </dgm:pt>
    <dgm:pt modelId="{642DC257-340B-43E2-BFEE-C475D765901E}" type="pres">
      <dgm:prSet presAssocID="{A8C62583-B569-4BAC-BE16-9DF0133BF8F4}" presName="horz1" presStyleCnt="0"/>
      <dgm:spPr/>
    </dgm:pt>
    <dgm:pt modelId="{957DD144-2E4E-4EDC-8734-E2F7B2A0269D}" type="pres">
      <dgm:prSet presAssocID="{A8C62583-B569-4BAC-BE16-9DF0133BF8F4}" presName="tx1" presStyleLbl="revTx" presStyleIdx="0" presStyleCnt="5"/>
      <dgm:spPr/>
    </dgm:pt>
    <dgm:pt modelId="{488E48D4-8EDE-4253-8A39-FCBE131E042F}" type="pres">
      <dgm:prSet presAssocID="{A8C62583-B569-4BAC-BE16-9DF0133BF8F4}" presName="vert1" presStyleCnt="0"/>
      <dgm:spPr/>
    </dgm:pt>
    <dgm:pt modelId="{F26EEAC3-1A3E-48EC-9B09-6B578EEE4708}" type="pres">
      <dgm:prSet presAssocID="{D0192773-D6D4-4551-AD8A-4D91E597C03F}" presName="thickLine" presStyleLbl="alignNode1" presStyleIdx="1" presStyleCnt="5"/>
      <dgm:spPr/>
    </dgm:pt>
    <dgm:pt modelId="{9A014B0D-05F1-4134-AB35-C4B7320DB03B}" type="pres">
      <dgm:prSet presAssocID="{D0192773-D6D4-4551-AD8A-4D91E597C03F}" presName="horz1" presStyleCnt="0"/>
      <dgm:spPr/>
    </dgm:pt>
    <dgm:pt modelId="{D1109DF1-51D3-45B0-9C62-067AE89B918A}" type="pres">
      <dgm:prSet presAssocID="{D0192773-D6D4-4551-AD8A-4D91E597C03F}" presName="tx1" presStyleLbl="revTx" presStyleIdx="1" presStyleCnt="5"/>
      <dgm:spPr/>
    </dgm:pt>
    <dgm:pt modelId="{A32273A6-6672-48FB-9B1B-B4AC44F4F452}" type="pres">
      <dgm:prSet presAssocID="{D0192773-D6D4-4551-AD8A-4D91E597C03F}" presName="vert1" presStyleCnt="0"/>
      <dgm:spPr/>
    </dgm:pt>
    <dgm:pt modelId="{E4D6415A-EF1C-4A54-9104-8B42AFC6827D}" type="pres">
      <dgm:prSet presAssocID="{9B5FA180-B3F6-42EB-90D8-7C7CD5B02CC4}" presName="thickLine" presStyleLbl="alignNode1" presStyleIdx="2" presStyleCnt="5"/>
      <dgm:spPr/>
    </dgm:pt>
    <dgm:pt modelId="{62CABE6E-73BE-40E2-A3A7-D1ABE98ECFD8}" type="pres">
      <dgm:prSet presAssocID="{9B5FA180-B3F6-42EB-90D8-7C7CD5B02CC4}" presName="horz1" presStyleCnt="0"/>
      <dgm:spPr/>
    </dgm:pt>
    <dgm:pt modelId="{C98990E8-D508-4D34-8F15-926D2EAB9819}" type="pres">
      <dgm:prSet presAssocID="{9B5FA180-B3F6-42EB-90D8-7C7CD5B02CC4}" presName="tx1" presStyleLbl="revTx" presStyleIdx="2" presStyleCnt="5"/>
      <dgm:spPr/>
    </dgm:pt>
    <dgm:pt modelId="{D63C31CA-2AE2-40A9-B09C-05C73C4449CD}" type="pres">
      <dgm:prSet presAssocID="{9B5FA180-B3F6-42EB-90D8-7C7CD5B02CC4}" presName="vert1" presStyleCnt="0"/>
      <dgm:spPr/>
    </dgm:pt>
    <dgm:pt modelId="{020E48EE-78DF-42FD-9D54-EE44A4E291A8}" type="pres">
      <dgm:prSet presAssocID="{A646DE13-A53A-4235-9615-95700D5D66D0}" presName="thickLine" presStyleLbl="alignNode1" presStyleIdx="3" presStyleCnt="5"/>
      <dgm:spPr/>
    </dgm:pt>
    <dgm:pt modelId="{D030B9A0-5A0D-4F00-9AB9-51C38C48FE5A}" type="pres">
      <dgm:prSet presAssocID="{A646DE13-A53A-4235-9615-95700D5D66D0}" presName="horz1" presStyleCnt="0"/>
      <dgm:spPr/>
    </dgm:pt>
    <dgm:pt modelId="{D39C4114-B1DE-4A61-A79E-3EFAF1FB081E}" type="pres">
      <dgm:prSet presAssocID="{A646DE13-A53A-4235-9615-95700D5D66D0}" presName="tx1" presStyleLbl="revTx" presStyleIdx="3" presStyleCnt="5"/>
      <dgm:spPr/>
    </dgm:pt>
    <dgm:pt modelId="{5F2512EC-4FAD-4D03-96B9-C424D0F93821}" type="pres">
      <dgm:prSet presAssocID="{A646DE13-A53A-4235-9615-95700D5D66D0}" presName="vert1" presStyleCnt="0"/>
      <dgm:spPr/>
    </dgm:pt>
    <dgm:pt modelId="{2228C6A3-7960-4625-A4ED-1FE22E9FD618}" type="pres">
      <dgm:prSet presAssocID="{A62323D3-E396-454C-A2CE-A75983F10F6A}" presName="thickLine" presStyleLbl="alignNode1" presStyleIdx="4" presStyleCnt="5"/>
      <dgm:spPr/>
    </dgm:pt>
    <dgm:pt modelId="{8BE3F302-7EC4-441A-A38A-D1E7C1B406D4}" type="pres">
      <dgm:prSet presAssocID="{A62323D3-E396-454C-A2CE-A75983F10F6A}" presName="horz1" presStyleCnt="0"/>
      <dgm:spPr/>
    </dgm:pt>
    <dgm:pt modelId="{D6D6C8F9-612A-4714-8935-937D1E8F760E}" type="pres">
      <dgm:prSet presAssocID="{A62323D3-E396-454C-A2CE-A75983F10F6A}" presName="tx1" presStyleLbl="revTx" presStyleIdx="4" presStyleCnt="5"/>
      <dgm:spPr/>
    </dgm:pt>
    <dgm:pt modelId="{EA833688-2CB1-4F80-B920-9A70441365A9}" type="pres">
      <dgm:prSet presAssocID="{A62323D3-E396-454C-A2CE-A75983F10F6A}" presName="vert1" presStyleCnt="0"/>
      <dgm:spPr/>
    </dgm:pt>
  </dgm:ptLst>
  <dgm:cxnLst>
    <dgm:cxn modelId="{22359610-810C-42A9-B371-46A8DE2F18CE}" type="presOf" srcId="{9B5FA180-B3F6-42EB-90D8-7C7CD5B02CC4}" destId="{C98990E8-D508-4D34-8F15-926D2EAB9819}" srcOrd="0" destOrd="0" presId="urn:microsoft.com/office/officeart/2008/layout/LinedList"/>
    <dgm:cxn modelId="{08A1CF11-B85F-466A-9E72-20334B46FC0A}" srcId="{B97709E5-FA9F-4212-AE75-EC5FDF6A909F}" destId="{9B5FA180-B3F6-42EB-90D8-7C7CD5B02CC4}" srcOrd="2" destOrd="0" parTransId="{17DA721A-AF6F-434B-94A4-AA23F5A0E674}" sibTransId="{037FC116-CBDA-45CF-90A3-1DEE9A296A0D}"/>
    <dgm:cxn modelId="{55EC725E-5388-46D7-AAF7-EBA66120C3B8}" type="presOf" srcId="{A62323D3-E396-454C-A2CE-A75983F10F6A}" destId="{D6D6C8F9-612A-4714-8935-937D1E8F760E}" srcOrd="0" destOrd="0" presId="urn:microsoft.com/office/officeart/2008/layout/LinedList"/>
    <dgm:cxn modelId="{617FCD5F-CFC2-45F6-9351-1811179B0FDF}" srcId="{B97709E5-FA9F-4212-AE75-EC5FDF6A909F}" destId="{A62323D3-E396-454C-A2CE-A75983F10F6A}" srcOrd="4" destOrd="0" parTransId="{19AC737D-71EF-4EFA-B234-57C24BA95C31}" sibTransId="{EF72043C-5405-41CE-B1EF-F3AD7D0DC0CF}"/>
    <dgm:cxn modelId="{7A6B0C48-EE0B-4BD1-813E-C95DA08D10BE}" srcId="{B97709E5-FA9F-4212-AE75-EC5FDF6A909F}" destId="{A646DE13-A53A-4235-9615-95700D5D66D0}" srcOrd="3" destOrd="0" parTransId="{16A6DB5B-7326-4DFF-8D36-5181BF157944}" sibTransId="{30B27722-A1EA-4B5F-A6F5-0BF336FC9607}"/>
    <dgm:cxn modelId="{0B652585-8F78-4133-8E28-4F9091882CC8}" type="presOf" srcId="{B97709E5-FA9F-4212-AE75-EC5FDF6A909F}" destId="{35EC2A14-6DB2-46B6-8855-1CC12BA378EC}" srcOrd="0" destOrd="0" presId="urn:microsoft.com/office/officeart/2008/layout/LinedList"/>
    <dgm:cxn modelId="{DE5D3AA5-FEE1-4960-8B08-005891779306}" type="presOf" srcId="{A646DE13-A53A-4235-9615-95700D5D66D0}" destId="{D39C4114-B1DE-4A61-A79E-3EFAF1FB081E}" srcOrd="0" destOrd="0" presId="urn:microsoft.com/office/officeart/2008/layout/LinedList"/>
    <dgm:cxn modelId="{6ECEFECF-CD19-454E-BB24-A1191BF8316D}" type="presOf" srcId="{A8C62583-B569-4BAC-BE16-9DF0133BF8F4}" destId="{957DD144-2E4E-4EDC-8734-E2F7B2A0269D}" srcOrd="0" destOrd="0" presId="urn:microsoft.com/office/officeart/2008/layout/LinedList"/>
    <dgm:cxn modelId="{E09B60D2-5490-444E-909B-21390A03E539}" type="presOf" srcId="{D0192773-D6D4-4551-AD8A-4D91E597C03F}" destId="{D1109DF1-51D3-45B0-9C62-067AE89B918A}" srcOrd="0" destOrd="0" presId="urn:microsoft.com/office/officeart/2008/layout/LinedList"/>
    <dgm:cxn modelId="{50A4C0EC-9F56-4630-AD65-A1DDEDD6BFB9}" srcId="{B97709E5-FA9F-4212-AE75-EC5FDF6A909F}" destId="{A8C62583-B569-4BAC-BE16-9DF0133BF8F4}" srcOrd="0" destOrd="0" parTransId="{94B62F43-5E05-43CD-B9E9-D54A796D1A55}" sibTransId="{9D9E3FAB-3DCE-4A18-A81C-D1400E501DB2}"/>
    <dgm:cxn modelId="{B4371DFE-335A-4554-AC35-F465992EF141}" srcId="{B97709E5-FA9F-4212-AE75-EC5FDF6A909F}" destId="{D0192773-D6D4-4551-AD8A-4D91E597C03F}" srcOrd="1" destOrd="0" parTransId="{A3608A07-46CC-4C2B-A4CF-9FD0B4593ADF}" sibTransId="{CC1700C8-4195-4F7D-98CE-533B70B0F929}"/>
    <dgm:cxn modelId="{B4063C0E-F637-4CF9-85B4-A4C9909876CF}" type="presParOf" srcId="{35EC2A14-6DB2-46B6-8855-1CC12BA378EC}" destId="{B29B1685-050D-4B1B-923F-FE81EABA0638}" srcOrd="0" destOrd="0" presId="urn:microsoft.com/office/officeart/2008/layout/LinedList"/>
    <dgm:cxn modelId="{BCA2C224-977A-482A-9963-553F6C47AC7B}" type="presParOf" srcId="{35EC2A14-6DB2-46B6-8855-1CC12BA378EC}" destId="{642DC257-340B-43E2-BFEE-C475D765901E}" srcOrd="1" destOrd="0" presId="urn:microsoft.com/office/officeart/2008/layout/LinedList"/>
    <dgm:cxn modelId="{502BCFEB-64D5-417C-8028-61EAD7E38806}" type="presParOf" srcId="{642DC257-340B-43E2-BFEE-C475D765901E}" destId="{957DD144-2E4E-4EDC-8734-E2F7B2A0269D}" srcOrd="0" destOrd="0" presId="urn:microsoft.com/office/officeart/2008/layout/LinedList"/>
    <dgm:cxn modelId="{256B828E-2875-4578-A6B3-BA0B6D7C0050}" type="presParOf" srcId="{642DC257-340B-43E2-BFEE-C475D765901E}" destId="{488E48D4-8EDE-4253-8A39-FCBE131E042F}" srcOrd="1" destOrd="0" presId="urn:microsoft.com/office/officeart/2008/layout/LinedList"/>
    <dgm:cxn modelId="{86D5044F-F51B-49EA-9193-311560F1D069}" type="presParOf" srcId="{35EC2A14-6DB2-46B6-8855-1CC12BA378EC}" destId="{F26EEAC3-1A3E-48EC-9B09-6B578EEE4708}" srcOrd="2" destOrd="0" presId="urn:microsoft.com/office/officeart/2008/layout/LinedList"/>
    <dgm:cxn modelId="{6C28BA0F-046C-4045-9122-7912C2CC34E2}" type="presParOf" srcId="{35EC2A14-6DB2-46B6-8855-1CC12BA378EC}" destId="{9A014B0D-05F1-4134-AB35-C4B7320DB03B}" srcOrd="3" destOrd="0" presId="urn:microsoft.com/office/officeart/2008/layout/LinedList"/>
    <dgm:cxn modelId="{947BAD77-19E9-4AA8-A726-D10E694E8A19}" type="presParOf" srcId="{9A014B0D-05F1-4134-AB35-C4B7320DB03B}" destId="{D1109DF1-51D3-45B0-9C62-067AE89B918A}" srcOrd="0" destOrd="0" presId="urn:microsoft.com/office/officeart/2008/layout/LinedList"/>
    <dgm:cxn modelId="{78B82BAA-372A-4CF9-B411-381C026FDF1C}" type="presParOf" srcId="{9A014B0D-05F1-4134-AB35-C4B7320DB03B}" destId="{A32273A6-6672-48FB-9B1B-B4AC44F4F452}" srcOrd="1" destOrd="0" presId="urn:microsoft.com/office/officeart/2008/layout/LinedList"/>
    <dgm:cxn modelId="{F832CEA1-E0D4-42D5-9E12-2755802BAC25}" type="presParOf" srcId="{35EC2A14-6DB2-46B6-8855-1CC12BA378EC}" destId="{E4D6415A-EF1C-4A54-9104-8B42AFC6827D}" srcOrd="4" destOrd="0" presId="urn:microsoft.com/office/officeart/2008/layout/LinedList"/>
    <dgm:cxn modelId="{29A8166A-B0BD-42CD-9FC0-00F51698D54F}" type="presParOf" srcId="{35EC2A14-6DB2-46B6-8855-1CC12BA378EC}" destId="{62CABE6E-73BE-40E2-A3A7-D1ABE98ECFD8}" srcOrd="5" destOrd="0" presId="urn:microsoft.com/office/officeart/2008/layout/LinedList"/>
    <dgm:cxn modelId="{612E96D5-D2DB-48B2-9BB8-FF00A8C777F6}" type="presParOf" srcId="{62CABE6E-73BE-40E2-A3A7-D1ABE98ECFD8}" destId="{C98990E8-D508-4D34-8F15-926D2EAB9819}" srcOrd="0" destOrd="0" presId="urn:microsoft.com/office/officeart/2008/layout/LinedList"/>
    <dgm:cxn modelId="{B3178009-459D-4773-B79E-EF246F08260D}" type="presParOf" srcId="{62CABE6E-73BE-40E2-A3A7-D1ABE98ECFD8}" destId="{D63C31CA-2AE2-40A9-B09C-05C73C4449CD}" srcOrd="1" destOrd="0" presId="urn:microsoft.com/office/officeart/2008/layout/LinedList"/>
    <dgm:cxn modelId="{F1D10F9E-8EE5-4CA4-B1D3-DFFED6FDD134}" type="presParOf" srcId="{35EC2A14-6DB2-46B6-8855-1CC12BA378EC}" destId="{020E48EE-78DF-42FD-9D54-EE44A4E291A8}" srcOrd="6" destOrd="0" presId="urn:microsoft.com/office/officeart/2008/layout/LinedList"/>
    <dgm:cxn modelId="{0EDF695F-2834-41C8-BAB8-D3219B408F1D}" type="presParOf" srcId="{35EC2A14-6DB2-46B6-8855-1CC12BA378EC}" destId="{D030B9A0-5A0D-4F00-9AB9-51C38C48FE5A}" srcOrd="7" destOrd="0" presId="urn:microsoft.com/office/officeart/2008/layout/LinedList"/>
    <dgm:cxn modelId="{937A76DE-4236-4003-B75C-B4603F8AE32C}" type="presParOf" srcId="{D030B9A0-5A0D-4F00-9AB9-51C38C48FE5A}" destId="{D39C4114-B1DE-4A61-A79E-3EFAF1FB081E}" srcOrd="0" destOrd="0" presId="urn:microsoft.com/office/officeart/2008/layout/LinedList"/>
    <dgm:cxn modelId="{49B6DDBC-52EA-4766-914A-38E915086CC4}" type="presParOf" srcId="{D030B9A0-5A0D-4F00-9AB9-51C38C48FE5A}" destId="{5F2512EC-4FAD-4D03-96B9-C424D0F93821}" srcOrd="1" destOrd="0" presId="urn:microsoft.com/office/officeart/2008/layout/LinedList"/>
    <dgm:cxn modelId="{8AB25FF3-B0EA-4FF4-AD1B-D6D94B6F4709}" type="presParOf" srcId="{35EC2A14-6DB2-46B6-8855-1CC12BA378EC}" destId="{2228C6A3-7960-4625-A4ED-1FE22E9FD618}" srcOrd="8" destOrd="0" presId="urn:microsoft.com/office/officeart/2008/layout/LinedList"/>
    <dgm:cxn modelId="{11BE4F24-758B-4229-B21F-F8972E160AA6}" type="presParOf" srcId="{35EC2A14-6DB2-46B6-8855-1CC12BA378EC}" destId="{8BE3F302-7EC4-441A-A38A-D1E7C1B406D4}" srcOrd="9" destOrd="0" presId="urn:microsoft.com/office/officeart/2008/layout/LinedList"/>
    <dgm:cxn modelId="{E2C8CD73-81E3-410D-A5A0-73B18E98B702}" type="presParOf" srcId="{8BE3F302-7EC4-441A-A38A-D1E7C1B406D4}" destId="{D6D6C8F9-612A-4714-8935-937D1E8F760E}" srcOrd="0" destOrd="0" presId="urn:microsoft.com/office/officeart/2008/layout/LinedList"/>
    <dgm:cxn modelId="{FDE4CEED-BCFB-424C-9386-F0D6F8A1AB50}" type="presParOf" srcId="{8BE3F302-7EC4-441A-A38A-D1E7C1B406D4}" destId="{EA833688-2CB1-4F80-B920-9A70441365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25F214-E6E8-4CA8-B49B-B8F6694307D9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323BB23-146B-447A-91BB-6E3E9A1CAEEE}">
      <dgm:prSet/>
      <dgm:spPr/>
      <dgm:t>
        <a:bodyPr/>
        <a:lstStyle/>
        <a:p>
          <a:r>
            <a:rPr lang="en-US"/>
            <a:t>Waar kan je terecht om digitaal aan te melden ?</a:t>
          </a:r>
          <a:br>
            <a:rPr lang="en-US"/>
          </a:br>
          <a:endParaRPr lang="en-US"/>
        </a:p>
      </dgm:t>
    </dgm:pt>
    <dgm:pt modelId="{9F416A26-FC2B-47EE-98D3-D3E12EC82B83}" type="parTrans" cxnId="{971DF558-7D5B-4B30-8FCB-41A794CDC51B}">
      <dgm:prSet/>
      <dgm:spPr/>
      <dgm:t>
        <a:bodyPr/>
        <a:lstStyle/>
        <a:p>
          <a:endParaRPr lang="en-US"/>
        </a:p>
      </dgm:t>
    </dgm:pt>
    <dgm:pt modelId="{CCDC7B3D-59CA-47B5-8B6A-A47F18B409E9}" type="sibTrans" cxnId="{971DF558-7D5B-4B30-8FCB-41A794CDC51B}">
      <dgm:prSet/>
      <dgm:spPr/>
      <dgm:t>
        <a:bodyPr/>
        <a:lstStyle/>
        <a:p>
          <a:endParaRPr lang="en-US"/>
        </a:p>
      </dgm:t>
    </dgm:pt>
    <dgm:pt modelId="{AA7DF32C-876C-42EB-B7E5-1CB1E2B6BF6F}">
      <dgm:prSet/>
      <dgm:spPr/>
      <dgm:t>
        <a:bodyPr/>
        <a:lstStyle/>
        <a:p>
          <a:r>
            <a:rPr lang="en-US"/>
            <a:t>Alle scholen van Dendermonde</a:t>
          </a:r>
        </a:p>
      </dgm:t>
    </dgm:pt>
    <dgm:pt modelId="{7B313602-07EF-4769-8C7A-FC69D1E3B975}" type="parTrans" cxnId="{4E5F534A-27E3-4890-9869-6E019C8811CA}">
      <dgm:prSet/>
      <dgm:spPr/>
      <dgm:t>
        <a:bodyPr/>
        <a:lstStyle/>
        <a:p>
          <a:endParaRPr lang="en-US"/>
        </a:p>
      </dgm:t>
    </dgm:pt>
    <dgm:pt modelId="{C7496D06-D9E2-4ACB-9EC5-4BE09BF5B2D2}" type="sibTrans" cxnId="{4E5F534A-27E3-4890-9869-6E019C8811CA}">
      <dgm:prSet/>
      <dgm:spPr/>
      <dgm:t>
        <a:bodyPr/>
        <a:lstStyle/>
        <a:p>
          <a:endParaRPr lang="en-US"/>
        </a:p>
      </dgm:t>
    </dgm:pt>
    <dgm:pt modelId="{3BD20AEB-BE42-40F0-A1C1-0C0BE48AE04D}">
      <dgm:prSet/>
      <dgm:spPr/>
      <dgm:t>
        <a:bodyPr/>
        <a:lstStyle/>
        <a:p>
          <a:r>
            <a:rPr lang="en-US"/>
            <a:t>De Kroon – Huis van het Kind – Kroonveldlaan 40 c</a:t>
          </a:r>
        </a:p>
      </dgm:t>
    </dgm:pt>
    <dgm:pt modelId="{1CD03B4C-C22C-400B-92E1-1AB9E3DDE9E1}" type="parTrans" cxnId="{2967F909-8466-4AC0-811B-E80C6FDCF3A2}">
      <dgm:prSet/>
      <dgm:spPr/>
      <dgm:t>
        <a:bodyPr/>
        <a:lstStyle/>
        <a:p>
          <a:endParaRPr lang="en-US"/>
        </a:p>
      </dgm:t>
    </dgm:pt>
    <dgm:pt modelId="{3798A5D0-0962-40CC-9BC6-53C854E42420}" type="sibTrans" cxnId="{2967F909-8466-4AC0-811B-E80C6FDCF3A2}">
      <dgm:prSet/>
      <dgm:spPr/>
      <dgm:t>
        <a:bodyPr/>
        <a:lstStyle/>
        <a:p>
          <a:endParaRPr lang="en-US"/>
        </a:p>
      </dgm:t>
    </dgm:pt>
    <dgm:pt modelId="{C0C33C3B-8AF8-4F92-AEBF-46B7A3E80674}">
      <dgm:prSet/>
      <dgm:spPr/>
      <dgm:t>
        <a:bodyPr/>
        <a:lstStyle/>
        <a:p>
          <a:r>
            <a:rPr lang="en-US"/>
            <a:t>Digipunt – Lodewijk Dosfelstraat 26 (ingang via de Kapittelstraat)</a:t>
          </a:r>
        </a:p>
      </dgm:t>
    </dgm:pt>
    <dgm:pt modelId="{5E8F1466-6FB7-42C1-BA07-431107584271}" type="parTrans" cxnId="{2D54DE60-1AEF-4819-837C-C7053D53D52B}">
      <dgm:prSet/>
      <dgm:spPr/>
      <dgm:t>
        <a:bodyPr/>
        <a:lstStyle/>
        <a:p>
          <a:endParaRPr lang="en-US"/>
        </a:p>
      </dgm:t>
    </dgm:pt>
    <dgm:pt modelId="{89A9E4DF-20B2-4978-9231-83F85E6F7C57}" type="sibTrans" cxnId="{2D54DE60-1AEF-4819-837C-C7053D53D52B}">
      <dgm:prSet/>
      <dgm:spPr/>
      <dgm:t>
        <a:bodyPr/>
        <a:lstStyle/>
        <a:p>
          <a:endParaRPr lang="en-US"/>
        </a:p>
      </dgm:t>
    </dgm:pt>
    <dgm:pt modelId="{0FE0F4A0-9362-4F36-B7E0-8E4166F55382}">
      <dgm:prSet/>
      <dgm:spPr/>
      <dgm:t>
        <a:bodyPr/>
        <a:lstStyle/>
        <a:p>
          <a:r>
            <a:rPr lang="en-US"/>
            <a:t>VCLB  Waas en Dender – Dijkstraat 43</a:t>
          </a:r>
        </a:p>
      </dgm:t>
    </dgm:pt>
    <dgm:pt modelId="{82E379AD-3F77-4CC8-B4ED-9BD0DEB6E6EA}" type="parTrans" cxnId="{382ACC4F-0B96-41F0-BD76-ECAE119A7BA7}">
      <dgm:prSet/>
      <dgm:spPr/>
      <dgm:t>
        <a:bodyPr/>
        <a:lstStyle/>
        <a:p>
          <a:endParaRPr lang="en-US"/>
        </a:p>
      </dgm:t>
    </dgm:pt>
    <dgm:pt modelId="{248E3B48-4618-460C-88BD-84D7F88EAF3D}" type="sibTrans" cxnId="{382ACC4F-0B96-41F0-BD76-ECAE119A7BA7}">
      <dgm:prSet/>
      <dgm:spPr/>
      <dgm:t>
        <a:bodyPr/>
        <a:lstStyle/>
        <a:p>
          <a:endParaRPr lang="en-US"/>
        </a:p>
      </dgm:t>
    </dgm:pt>
    <dgm:pt modelId="{51BAFDC4-777F-4F95-8027-09CD598BF592}">
      <dgm:prSet/>
      <dgm:spPr/>
      <dgm:t>
        <a:bodyPr/>
        <a:lstStyle/>
        <a:p>
          <a:r>
            <a:rPr lang="en-US"/>
            <a:t>GO! CLB PRISMA – Grote Markt 25</a:t>
          </a:r>
        </a:p>
      </dgm:t>
    </dgm:pt>
    <dgm:pt modelId="{A6259E68-24AD-4307-A2B7-384B737F4A94}" type="parTrans" cxnId="{2F351943-D6E3-4CAB-8BC7-45C7DF534E52}">
      <dgm:prSet/>
      <dgm:spPr/>
      <dgm:t>
        <a:bodyPr/>
        <a:lstStyle/>
        <a:p>
          <a:endParaRPr lang="en-US"/>
        </a:p>
      </dgm:t>
    </dgm:pt>
    <dgm:pt modelId="{495AF870-D036-4EBF-BAF7-426A4CCA67CD}" type="sibTrans" cxnId="{2F351943-D6E3-4CAB-8BC7-45C7DF534E52}">
      <dgm:prSet/>
      <dgm:spPr/>
      <dgm:t>
        <a:bodyPr/>
        <a:lstStyle/>
        <a:p>
          <a:endParaRPr lang="en-US"/>
        </a:p>
      </dgm:t>
    </dgm:pt>
    <dgm:pt modelId="{B75C7EF0-A841-46F4-B8F7-9B2940142014}">
      <dgm:prSet/>
      <dgm:spPr/>
      <dgm:t>
        <a:bodyPr/>
        <a:lstStyle/>
        <a:p>
          <a:r>
            <a:rPr lang="en-US"/>
            <a:t>Brugfiguren</a:t>
          </a:r>
        </a:p>
      </dgm:t>
    </dgm:pt>
    <dgm:pt modelId="{28061FE9-DFC6-46BD-BED2-7F2E08190E41}" type="parTrans" cxnId="{84EF9169-E774-402B-B2B7-61D27F3FB611}">
      <dgm:prSet/>
      <dgm:spPr/>
      <dgm:t>
        <a:bodyPr/>
        <a:lstStyle/>
        <a:p>
          <a:endParaRPr lang="en-US"/>
        </a:p>
      </dgm:t>
    </dgm:pt>
    <dgm:pt modelId="{81D170D9-B6B0-4E30-9B67-981F15D555B2}" type="sibTrans" cxnId="{84EF9169-E774-402B-B2B7-61D27F3FB611}">
      <dgm:prSet/>
      <dgm:spPr/>
      <dgm:t>
        <a:bodyPr/>
        <a:lstStyle/>
        <a:p>
          <a:endParaRPr lang="en-US"/>
        </a:p>
      </dgm:t>
    </dgm:pt>
    <dgm:pt modelId="{AEA27734-2259-4007-BDDC-53AFEEB081BC}" type="pres">
      <dgm:prSet presAssocID="{DA25F214-E6E8-4CA8-B49B-B8F6694307D9}" presName="Name0" presStyleCnt="0">
        <dgm:presLayoutVars>
          <dgm:dir/>
          <dgm:animLvl val="lvl"/>
          <dgm:resizeHandles val="exact"/>
        </dgm:presLayoutVars>
      </dgm:prSet>
      <dgm:spPr/>
    </dgm:pt>
    <dgm:pt modelId="{76A0AB9D-37A1-413A-8898-DA5043400B5C}" type="pres">
      <dgm:prSet presAssocID="{7323BB23-146B-447A-91BB-6E3E9A1CAEEE}" presName="boxAndChildren" presStyleCnt="0"/>
      <dgm:spPr/>
    </dgm:pt>
    <dgm:pt modelId="{51C65A1B-FE81-4CD2-B6A1-47C98ADC07EB}" type="pres">
      <dgm:prSet presAssocID="{7323BB23-146B-447A-91BB-6E3E9A1CAEEE}" presName="parentTextBox" presStyleLbl="node1" presStyleIdx="0" presStyleCnt="1"/>
      <dgm:spPr/>
    </dgm:pt>
    <dgm:pt modelId="{DD12F88F-678F-4353-939B-6E251DD95DFE}" type="pres">
      <dgm:prSet presAssocID="{7323BB23-146B-447A-91BB-6E3E9A1CAEEE}" presName="entireBox" presStyleLbl="node1" presStyleIdx="0" presStyleCnt="1"/>
      <dgm:spPr/>
    </dgm:pt>
    <dgm:pt modelId="{110E551D-1A0B-422A-A00F-9D8E4E0AF4DB}" type="pres">
      <dgm:prSet presAssocID="{7323BB23-146B-447A-91BB-6E3E9A1CAEEE}" presName="descendantBox" presStyleCnt="0"/>
      <dgm:spPr/>
    </dgm:pt>
    <dgm:pt modelId="{0A40FE97-95AB-47E9-940C-761CA4FEB040}" type="pres">
      <dgm:prSet presAssocID="{AA7DF32C-876C-42EB-B7E5-1CB1E2B6BF6F}" presName="childTextBox" presStyleLbl="fgAccFollowNode1" presStyleIdx="0" presStyleCnt="6">
        <dgm:presLayoutVars>
          <dgm:bulletEnabled val="1"/>
        </dgm:presLayoutVars>
      </dgm:prSet>
      <dgm:spPr/>
    </dgm:pt>
    <dgm:pt modelId="{792A8B9B-4278-4218-A7EB-5A80394BA39B}" type="pres">
      <dgm:prSet presAssocID="{3BD20AEB-BE42-40F0-A1C1-0C0BE48AE04D}" presName="childTextBox" presStyleLbl="fgAccFollowNode1" presStyleIdx="1" presStyleCnt="6">
        <dgm:presLayoutVars>
          <dgm:bulletEnabled val="1"/>
        </dgm:presLayoutVars>
      </dgm:prSet>
      <dgm:spPr/>
    </dgm:pt>
    <dgm:pt modelId="{928BF733-022F-4AE1-8F3B-918E60061F46}" type="pres">
      <dgm:prSet presAssocID="{C0C33C3B-8AF8-4F92-AEBF-46B7A3E80674}" presName="childTextBox" presStyleLbl="fgAccFollowNode1" presStyleIdx="2" presStyleCnt="6">
        <dgm:presLayoutVars>
          <dgm:bulletEnabled val="1"/>
        </dgm:presLayoutVars>
      </dgm:prSet>
      <dgm:spPr/>
    </dgm:pt>
    <dgm:pt modelId="{DFF904B4-8F65-498E-912B-BF5B3B193B03}" type="pres">
      <dgm:prSet presAssocID="{0FE0F4A0-9362-4F36-B7E0-8E4166F55382}" presName="childTextBox" presStyleLbl="fgAccFollowNode1" presStyleIdx="3" presStyleCnt="6">
        <dgm:presLayoutVars>
          <dgm:bulletEnabled val="1"/>
        </dgm:presLayoutVars>
      </dgm:prSet>
      <dgm:spPr/>
    </dgm:pt>
    <dgm:pt modelId="{95D852CF-4ADC-43FC-8879-B3F8A6442A6E}" type="pres">
      <dgm:prSet presAssocID="{51BAFDC4-777F-4F95-8027-09CD598BF592}" presName="childTextBox" presStyleLbl="fgAccFollowNode1" presStyleIdx="4" presStyleCnt="6">
        <dgm:presLayoutVars>
          <dgm:bulletEnabled val="1"/>
        </dgm:presLayoutVars>
      </dgm:prSet>
      <dgm:spPr/>
    </dgm:pt>
    <dgm:pt modelId="{DDEDF3F6-EE0B-4D1F-BEB2-F657F835AFD5}" type="pres">
      <dgm:prSet presAssocID="{B75C7EF0-A841-46F4-B8F7-9B2940142014}" presName="childTextBox" presStyleLbl="fgAccFollowNode1" presStyleIdx="5" presStyleCnt="6">
        <dgm:presLayoutVars>
          <dgm:bulletEnabled val="1"/>
        </dgm:presLayoutVars>
      </dgm:prSet>
      <dgm:spPr/>
    </dgm:pt>
  </dgm:ptLst>
  <dgm:cxnLst>
    <dgm:cxn modelId="{2967F909-8466-4AC0-811B-E80C6FDCF3A2}" srcId="{7323BB23-146B-447A-91BB-6E3E9A1CAEEE}" destId="{3BD20AEB-BE42-40F0-A1C1-0C0BE48AE04D}" srcOrd="1" destOrd="0" parTransId="{1CD03B4C-C22C-400B-92E1-1AB9E3DDE9E1}" sibTransId="{3798A5D0-0962-40CC-9BC6-53C854E42420}"/>
    <dgm:cxn modelId="{2D54DE60-1AEF-4819-837C-C7053D53D52B}" srcId="{7323BB23-146B-447A-91BB-6E3E9A1CAEEE}" destId="{C0C33C3B-8AF8-4F92-AEBF-46B7A3E80674}" srcOrd="2" destOrd="0" parTransId="{5E8F1466-6FB7-42C1-BA07-431107584271}" sibTransId="{89A9E4DF-20B2-4978-9231-83F85E6F7C57}"/>
    <dgm:cxn modelId="{2F351943-D6E3-4CAB-8BC7-45C7DF534E52}" srcId="{7323BB23-146B-447A-91BB-6E3E9A1CAEEE}" destId="{51BAFDC4-777F-4F95-8027-09CD598BF592}" srcOrd="4" destOrd="0" parTransId="{A6259E68-24AD-4307-A2B7-384B737F4A94}" sibTransId="{495AF870-D036-4EBF-BAF7-426A4CCA67CD}"/>
    <dgm:cxn modelId="{84EF9169-E774-402B-B2B7-61D27F3FB611}" srcId="{7323BB23-146B-447A-91BB-6E3E9A1CAEEE}" destId="{B75C7EF0-A841-46F4-B8F7-9B2940142014}" srcOrd="5" destOrd="0" parTransId="{28061FE9-DFC6-46BD-BED2-7F2E08190E41}" sibTransId="{81D170D9-B6B0-4E30-9B67-981F15D555B2}"/>
    <dgm:cxn modelId="{4E5F534A-27E3-4890-9869-6E019C8811CA}" srcId="{7323BB23-146B-447A-91BB-6E3E9A1CAEEE}" destId="{AA7DF32C-876C-42EB-B7E5-1CB1E2B6BF6F}" srcOrd="0" destOrd="0" parTransId="{7B313602-07EF-4769-8C7A-FC69D1E3B975}" sibTransId="{C7496D06-D9E2-4ACB-9EC5-4BE09BF5B2D2}"/>
    <dgm:cxn modelId="{382ACC4F-0B96-41F0-BD76-ECAE119A7BA7}" srcId="{7323BB23-146B-447A-91BB-6E3E9A1CAEEE}" destId="{0FE0F4A0-9362-4F36-B7E0-8E4166F55382}" srcOrd="3" destOrd="0" parTransId="{82E379AD-3F77-4CC8-B4ED-9BD0DEB6E6EA}" sibTransId="{248E3B48-4618-460C-88BD-84D7F88EAF3D}"/>
    <dgm:cxn modelId="{3C312073-D55E-40D5-8A60-021B052DF23E}" type="presOf" srcId="{7323BB23-146B-447A-91BB-6E3E9A1CAEEE}" destId="{51C65A1B-FE81-4CD2-B6A1-47C98ADC07EB}" srcOrd="0" destOrd="0" presId="urn:microsoft.com/office/officeart/2005/8/layout/process4"/>
    <dgm:cxn modelId="{26C1F753-3ECB-485D-9917-EC6115B90A32}" type="presOf" srcId="{DA25F214-E6E8-4CA8-B49B-B8F6694307D9}" destId="{AEA27734-2259-4007-BDDC-53AFEEB081BC}" srcOrd="0" destOrd="0" presId="urn:microsoft.com/office/officeart/2005/8/layout/process4"/>
    <dgm:cxn modelId="{1DB6E956-C7D2-44E2-809B-A170CDDB9945}" type="presOf" srcId="{51BAFDC4-777F-4F95-8027-09CD598BF592}" destId="{95D852CF-4ADC-43FC-8879-B3F8A6442A6E}" srcOrd="0" destOrd="0" presId="urn:microsoft.com/office/officeart/2005/8/layout/process4"/>
    <dgm:cxn modelId="{971DF558-7D5B-4B30-8FCB-41A794CDC51B}" srcId="{DA25F214-E6E8-4CA8-B49B-B8F6694307D9}" destId="{7323BB23-146B-447A-91BB-6E3E9A1CAEEE}" srcOrd="0" destOrd="0" parTransId="{9F416A26-FC2B-47EE-98D3-D3E12EC82B83}" sibTransId="{CCDC7B3D-59CA-47B5-8B6A-A47F18B409E9}"/>
    <dgm:cxn modelId="{AD6084AF-2E4C-4885-A1B6-2F6AE4ACD05F}" type="presOf" srcId="{7323BB23-146B-447A-91BB-6E3E9A1CAEEE}" destId="{DD12F88F-678F-4353-939B-6E251DD95DFE}" srcOrd="1" destOrd="0" presId="urn:microsoft.com/office/officeart/2005/8/layout/process4"/>
    <dgm:cxn modelId="{5C2783BC-E1FF-47F2-843E-2E080D7F1E07}" type="presOf" srcId="{3BD20AEB-BE42-40F0-A1C1-0C0BE48AE04D}" destId="{792A8B9B-4278-4218-A7EB-5A80394BA39B}" srcOrd="0" destOrd="0" presId="urn:microsoft.com/office/officeart/2005/8/layout/process4"/>
    <dgm:cxn modelId="{EE738FBC-E038-4CE6-ABEC-5D01569A9565}" type="presOf" srcId="{B75C7EF0-A841-46F4-B8F7-9B2940142014}" destId="{DDEDF3F6-EE0B-4D1F-BEB2-F657F835AFD5}" srcOrd="0" destOrd="0" presId="urn:microsoft.com/office/officeart/2005/8/layout/process4"/>
    <dgm:cxn modelId="{86B251DE-C573-474E-B49C-391ECD4D3CBA}" type="presOf" srcId="{C0C33C3B-8AF8-4F92-AEBF-46B7A3E80674}" destId="{928BF733-022F-4AE1-8F3B-918E60061F46}" srcOrd="0" destOrd="0" presId="urn:microsoft.com/office/officeart/2005/8/layout/process4"/>
    <dgm:cxn modelId="{8445E9F0-DA70-4F33-9322-1C3E0C99F061}" type="presOf" srcId="{0FE0F4A0-9362-4F36-B7E0-8E4166F55382}" destId="{DFF904B4-8F65-498E-912B-BF5B3B193B03}" srcOrd="0" destOrd="0" presId="urn:microsoft.com/office/officeart/2005/8/layout/process4"/>
    <dgm:cxn modelId="{05AD4EF5-7F0A-4C69-A7AE-FA1CF179C72E}" type="presOf" srcId="{AA7DF32C-876C-42EB-B7E5-1CB1E2B6BF6F}" destId="{0A40FE97-95AB-47E9-940C-761CA4FEB040}" srcOrd="0" destOrd="0" presId="urn:microsoft.com/office/officeart/2005/8/layout/process4"/>
    <dgm:cxn modelId="{BA130535-B4CF-4ABB-9ECA-C826475B8A61}" type="presParOf" srcId="{AEA27734-2259-4007-BDDC-53AFEEB081BC}" destId="{76A0AB9D-37A1-413A-8898-DA5043400B5C}" srcOrd="0" destOrd="0" presId="urn:microsoft.com/office/officeart/2005/8/layout/process4"/>
    <dgm:cxn modelId="{D79879D2-B535-4457-99D8-42E064BE4E6B}" type="presParOf" srcId="{76A0AB9D-37A1-413A-8898-DA5043400B5C}" destId="{51C65A1B-FE81-4CD2-B6A1-47C98ADC07EB}" srcOrd="0" destOrd="0" presId="urn:microsoft.com/office/officeart/2005/8/layout/process4"/>
    <dgm:cxn modelId="{8F598F64-B4FB-4666-9F2A-9193DE9377A6}" type="presParOf" srcId="{76A0AB9D-37A1-413A-8898-DA5043400B5C}" destId="{DD12F88F-678F-4353-939B-6E251DD95DFE}" srcOrd="1" destOrd="0" presId="urn:microsoft.com/office/officeart/2005/8/layout/process4"/>
    <dgm:cxn modelId="{AE92BA09-7ED8-437B-B7FE-C04F1B7E8FCA}" type="presParOf" srcId="{76A0AB9D-37A1-413A-8898-DA5043400B5C}" destId="{110E551D-1A0B-422A-A00F-9D8E4E0AF4DB}" srcOrd="2" destOrd="0" presId="urn:microsoft.com/office/officeart/2005/8/layout/process4"/>
    <dgm:cxn modelId="{C50EEDE6-10FB-4B3A-A3AF-CB855C49A564}" type="presParOf" srcId="{110E551D-1A0B-422A-A00F-9D8E4E0AF4DB}" destId="{0A40FE97-95AB-47E9-940C-761CA4FEB040}" srcOrd="0" destOrd="0" presId="urn:microsoft.com/office/officeart/2005/8/layout/process4"/>
    <dgm:cxn modelId="{1D47C22E-7EDC-44A8-A21A-5286D7F08BA3}" type="presParOf" srcId="{110E551D-1A0B-422A-A00F-9D8E4E0AF4DB}" destId="{792A8B9B-4278-4218-A7EB-5A80394BA39B}" srcOrd="1" destOrd="0" presId="urn:microsoft.com/office/officeart/2005/8/layout/process4"/>
    <dgm:cxn modelId="{80674665-6430-45B6-AF53-3978C324ED24}" type="presParOf" srcId="{110E551D-1A0B-422A-A00F-9D8E4E0AF4DB}" destId="{928BF733-022F-4AE1-8F3B-918E60061F46}" srcOrd="2" destOrd="0" presId="urn:microsoft.com/office/officeart/2005/8/layout/process4"/>
    <dgm:cxn modelId="{50319E4F-279C-48A5-841D-FAB080A10DB6}" type="presParOf" srcId="{110E551D-1A0B-422A-A00F-9D8E4E0AF4DB}" destId="{DFF904B4-8F65-498E-912B-BF5B3B193B03}" srcOrd="3" destOrd="0" presId="urn:microsoft.com/office/officeart/2005/8/layout/process4"/>
    <dgm:cxn modelId="{AE4E65C3-5A98-40F3-99CA-FD9CEC9B4D03}" type="presParOf" srcId="{110E551D-1A0B-422A-A00F-9D8E4E0AF4DB}" destId="{95D852CF-4ADC-43FC-8879-B3F8A6442A6E}" srcOrd="4" destOrd="0" presId="urn:microsoft.com/office/officeart/2005/8/layout/process4"/>
    <dgm:cxn modelId="{70D2B081-E11D-4965-963F-5AA1BBD6B679}" type="presParOf" srcId="{110E551D-1A0B-422A-A00F-9D8E4E0AF4DB}" destId="{DDEDF3F6-EE0B-4D1F-BEB2-F657F835AFD5}" srcOrd="5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61818E-CA6B-44EC-9414-DCBFC041E8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340342F-F3A2-4CFE-9622-04D811137246}">
      <dgm:prSet/>
      <dgm:spPr/>
      <dgm:t>
        <a:bodyPr/>
        <a:lstStyle/>
        <a:p>
          <a:r>
            <a:rPr lang="nl-BE"/>
            <a:t>Technische vragen</a:t>
          </a:r>
          <a:br>
            <a:rPr lang="nl-BE"/>
          </a:br>
          <a:r>
            <a:rPr lang="nl-BE"/>
            <a:t>Vragen over regelgeving</a:t>
          </a:r>
          <a:br>
            <a:rPr lang="nl-BE"/>
          </a:br>
          <a:r>
            <a:rPr lang="nl-BE"/>
            <a:t>Vragen over het resultaat van je aanmelding</a:t>
          </a:r>
          <a:endParaRPr lang="en-US"/>
        </a:p>
      </dgm:t>
    </dgm:pt>
    <dgm:pt modelId="{E651FEAA-49D1-4BE7-B54F-15E7374C945E}" type="parTrans" cxnId="{B11B6A81-F1C8-4550-8764-EC237B1B0F41}">
      <dgm:prSet/>
      <dgm:spPr/>
      <dgm:t>
        <a:bodyPr/>
        <a:lstStyle/>
        <a:p>
          <a:endParaRPr lang="en-US"/>
        </a:p>
      </dgm:t>
    </dgm:pt>
    <dgm:pt modelId="{832F28D1-4259-4664-9BE6-ADAFC9A9A6CA}" type="sibTrans" cxnId="{B11B6A81-F1C8-4550-8764-EC237B1B0F41}">
      <dgm:prSet/>
      <dgm:spPr/>
      <dgm:t>
        <a:bodyPr/>
        <a:lstStyle/>
        <a:p>
          <a:endParaRPr lang="en-US"/>
        </a:p>
      </dgm:t>
    </dgm:pt>
    <dgm:pt modelId="{FDB16D3A-7FB9-4AD1-A01C-B10B8FE34564}">
      <dgm:prSet/>
      <dgm:spPr/>
      <dgm:t>
        <a:bodyPr/>
        <a:lstStyle/>
        <a:p>
          <a:r>
            <a:rPr lang="nl-BE">
              <a:hlinkClick xmlns:r="http://schemas.openxmlformats.org/officeDocument/2006/relationships" r:id="rId1"/>
            </a:rPr>
            <a:t>helpdesk@naarschoolindendermonde.be</a:t>
          </a:r>
          <a:r>
            <a:rPr lang="nl-BE"/>
            <a:t> </a:t>
          </a:r>
          <a:br>
            <a:rPr lang="nl-BE"/>
          </a:br>
          <a:r>
            <a:rPr lang="nl-BE"/>
            <a:t>052 251031</a:t>
          </a:r>
          <a:endParaRPr lang="en-US"/>
        </a:p>
      </dgm:t>
    </dgm:pt>
    <dgm:pt modelId="{AA407858-1F8A-4472-9ADB-CF77ED13D745}" type="parTrans" cxnId="{A11D2794-369B-4D95-ABD0-CA8DEFD6F4FA}">
      <dgm:prSet/>
      <dgm:spPr/>
      <dgm:t>
        <a:bodyPr/>
        <a:lstStyle/>
        <a:p>
          <a:endParaRPr lang="en-US"/>
        </a:p>
      </dgm:t>
    </dgm:pt>
    <dgm:pt modelId="{C8FCDCBF-A5AF-44E8-8F2F-FED0D9EE9A4D}" type="sibTrans" cxnId="{A11D2794-369B-4D95-ABD0-CA8DEFD6F4FA}">
      <dgm:prSet/>
      <dgm:spPr/>
      <dgm:t>
        <a:bodyPr/>
        <a:lstStyle/>
        <a:p>
          <a:endParaRPr lang="en-US"/>
        </a:p>
      </dgm:t>
    </dgm:pt>
    <dgm:pt modelId="{15D86C06-2C7F-4DF9-A2D2-B1F8A033FC87}" type="pres">
      <dgm:prSet presAssocID="{4661818E-CA6B-44EC-9414-DCBFC041E846}" presName="root" presStyleCnt="0">
        <dgm:presLayoutVars>
          <dgm:dir/>
          <dgm:resizeHandles val="exact"/>
        </dgm:presLayoutVars>
      </dgm:prSet>
      <dgm:spPr/>
    </dgm:pt>
    <dgm:pt modelId="{DB63D320-0DB5-46E6-9C54-1355C9BF3C22}" type="pres">
      <dgm:prSet presAssocID="{3340342F-F3A2-4CFE-9622-04D811137246}" presName="compNode" presStyleCnt="0"/>
      <dgm:spPr/>
    </dgm:pt>
    <dgm:pt modelId="{012FD2EB-BCF4-400E-833F-8DC6627120FA}" type="pres">
      <dgm:prSet presAssocID="{3340342F-F3A2-4CFE-9622-04D811137246}" presName="bgRect" presStyleLbl="bgShp" presStyleIdx="0" presStyleCnt="2"/>
      <dgm:spPr/>
    </dgm:pt>
    <dgm:pt modelId="{A2FB0064-86CD-4F1B-912C-796208DB69F4}" type="pres">
      <dgm:prSet presAssocID="{3340342F-F3A2-4CFE-9622-04D811137246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ragen"/>
        </a:ext>
      </dgm:extLst>
    </dgm:pt>
    <dgm:pt modelId="{26C3723E-46BE-4AE1-9986-B928BBF10A94}" type="pres">
      <dgm:prSet presAssocID="{3340342F-F3A2-4CFE-9622-04D811137246}" presName="spaceRect" presStyleCnt="0"/>
      <dgm:spPr/>
    </dgm:pt>
    <dgm:pt modelId="{395563F2-28B9-4B09-A5FB-9CE3FF8FFA1C}" type="pres">
      <dgm:prSet presAssocID="{3340342F-F3A2-4CFE-9622-04D811137246}" presName="parTx" presStyleLbl="revTx" presStyleIdx="0" presStyleCnt="2">
        <dgm:presLayoutVars>
          <dgm:chMax val="0"/>
          <dgm:chPref val="0"/>
        </dgm:presLayoutVars>
      </dgm:prSet>
      <dgm:spPr/>
    </dgm:pt>
    <dgm:pt modelId="{A77EF961-24F1-46FB-BAFF-7389EB5264C4}" type="pres">
      <dgm:prSet presAssocID="{832F28D1-4259-4664-9BE6-ADAFC9A9A6CA}" presName="sibTrans" presStyleCnt="0"/>
      <dgm:spPr/>
    </dgm:pt>
    <dgm:pt modelId="{1619BFF6-2638-4911-8D0A-DD4E9627BE44}" type="pres">
      <dgm:prSet presAssocID="{FDB16D3A-7FB9-4AD1-A01C-B10B8FE34564}" presName="compNode" presStyleCnt="0"/>
      <dgm:spPr/>
    </dgm:pt>
    <dgm:pt modelId="{0FF49114-5A91-489E-863B-9241B2593742}" type="pres">
      <dgm:prSet presAssocID="{FDB16D3A-7FB9-4AD1-A01C-B10B8FE34564}" presName="bgRect" presStyleLbl="bgShp" presStyleIdx="1" presStyleCnt="2"/>
      <dgm:spPr/>
    </dgm:pt>
    <dgm:pt modelId="{AC321950-E7F4-4897-AEF5-1ECFB66F27F4}" type="pres">
      <dgm:prSet presAssocID="{FDB16D3A-7FB9-4AD1-A01C-B10B8FE34564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F27BBA64-5D22-4046-8046-2181928BD2EF}" type="pres">
      <dgm:prSet presAssocID="{FDB16D3A-7FB9-4AD1-A01C-B10B8FE34564}" presName="spaceRect" presStyleCnt="0"/>
      <dgm:spPr/>
    </dgm:pt>
    <dgm:pt modelId="{E810DB1C-4321-4931-9E26-5EC57759FF8B}" type="pres">
      <dgm:prSet presAssocID="{FDB16D3A-7FB9-4AD1-A01C-B10B8FE3456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765F97B-78F4-487D-9910-DD1576EC29B6}" type="presOf" srcId="{4661818E-CA6B-44EC-9414-DCBFC041E846}" destId="{15D86C06-2C7F-4DF9-A2D2-B1F8A033FC87}" srcOrd="0" destOrd="0" presId="urn:microsoft.com/office/officeart/2018/2/layout/IconVerticalSolidList"/>
    <dgm:cxn modelId="{B11B6A81-F1C8-4550-8764-EC237B1B0F41}" srcId="{4661818E-CA6B-44EC-9414-DCBFC041E846}" destId="{3340342F-F3A2-4CFE-9622-04D811137246}" srcOrd="0" destOrd="0" parTransId="{E651FEAA-49D1-4BE7-B54F-15E7374C945E}" sibTransId="{832F28D1-4259-4664-9BE6-ADAFC9A9A6CA}"/>
    <dgm:cxn modelId="{A11D2794-369B-4D95-ABD0-CA8DEFD6F4FA}" srcId="{4661818E-CA6B-44EC-9414-DCBFC041E846}" destId="{FDB16D3A-7FB9-4AD1-A01C-B10B8FE34564}" srcOrd="1" destOrd="0" parTransId="{AA407858-1F8A-4472-9ADB-CF77ED13D745}" sibTransId="{C8FCDCBF-A5AF-44E8-8F2F-FED0D9EE9A4D}"/>
    <dgm:cxn modelId="{8B4D1B95-F67F-4C25-9AA5-278280A3AA30}" type="presOf" srcId="{FDB16D3A-7FB9-4AD1-A01C-B10B8FE34564}" destId="{E810DB1C-4321-4931-9E26-5EC57759FF8B}" srcOrd="0" destOrd="0" presId="urn:microsoft.com/office/officeart/2018/2/layout/IconVerticalSolidList"/>
    <dgm:cxn modelId="{B9863CE7-3F30-4210-915E-D704E7BF3515}" type="presOf" srcId="{3340342F-F3A2-4CFE-9622-04D811137246}" destId="{395563F2-28B9-4B09-A5FB-9CE3FF8FFA1C}" srcOrd="0" destOrd="0" presId="urn:microsoft.com/office/officeart/2018/2/layout/IconVerticalSolidList"/>
    <dgm:cxn modelId="{FB2EB829-A0DF-41A8-8710-016BDED6A4AF}" type="presParOf" srcId="{15D86C06-2C7F-4DF9-A2D2-B1F8A033FC87}" destId="{DB63D320-0DB5-46E6-9C54-1355C9BF3C22}" srcOrd="0" destOrd="0" presId="urn:microsoft.com/office/officeart/2018/2/layout/IconVerticalSolidList"/>
    <dgm:cxn modelId="{032BACEE-2524-4647-820C-29BE81A6E197}" type="presParOf" srcId="{DB63D320-0DB5-46E6-9C54-1355C9BF3C22}" destId="{012FD2EB-BCF4-400E-833F-8DC6627120FA}" srcOrd="0" destOrd="0" presId="urn:microsoft.com/office/officeart/2018/2/layout/IconVerticalSolidList"/>
    <dgm:cxn modelId="{854F9914-3A10-44BB-9E32-DC3A856CF607}" type="presParOf" srcId="{DB63D320-0DB5-46E6-9C54-1355C9BF3C22}" destId="{A2FB0064-86CD-4F1B-912C-796208DB69F4}" srcOrd="1" destOrd="0" presId="urn:microsoft.com/office/officeart/2018/2/layout/IconVerticalSolidList"/>
    <dgm:cxn modelId="{2DEF9967-647E-4D63-A9B4-910D2E953E9B}" type="presParOf" srcId="{DB63D320-0DB5-46E6-9C54-1355C9BF3C22}" destId="{26C3723E-46BE-4AE1-9986-B928BBF10A94}" srcOrd="2" destOrd="0" presId="urn:microsoft.com/office/officeart/2018/2/layout/IconVerticalSolidList"/>
    <dgm:cxn modelId="{A35C0B72-69CA-40D7-B75B-4CD5C43DABFC}" type="presParOf" srcId="{DB63D320-0DB5-46E6-9C54-1355C9BF3C22}" destId="{395563F2-28B9-4B09-A5FB-9CE3FF8FFA1C}" srcOrd="3" destOrd="0" presId="urn:microsoft.com/office/officeart/2018/2/layout/IconVerticalSolidList"/>
    <dgm:cxn modelId="{F0C1897C-B603-47DB-AC7B-46D7E071AB17}" type="presParOf" srcId="{15D86C06-2C7F-4DF9-A2D2-B1F8A033FC87}" destId="{A77EF961-24F1-46FB-BAFF-7389EB5264C4}" srcOrd="1" destOrd="0" presId="urn:microsoft.com/office/officeart/2018/2/layout/IconVerticalSolidList"/>
    <dgm:cxn modelId="{659BA438-189D-4EC9-9D38-2F3B1799869F}" type="presParOf" srcId="{15D86C06-2C7F-4DF9-A2D2-B1F8A033FC87}" destId="{1619BFF6-2638-4911-8D0A-DD4E9627BE44}" srcOrd="2" destOrd="0" presId="urn:microsoft.com/office/officeart/2018/2/layout/IconVerticalSolidList"/>
    <dgm:cxn modelId="{18007EE5-CF0A-4717-91A3-6B867CCD2D5E}" type="presParOf" srcId="{1619BFF6-2638-4911-8D0A-DD4E9627BE44}" destId="{0FF49114-5A91-489E-863B-9241B2593742}" srcOrd="0" destOrd="0" presId="urn:microsoft.com/office/officeart/2018/2/layout/IconVerticalSolidList"/>
    <dgm:cxn modelId="{07812F5F-B28F-4D53-8645-57980B5B677A}" type="presParOf" srcId="{1619BFF6-2638-4911-8D0A-DD4E9627BE44}" destId="{AC321950-E7F4-4897-AEF5-1ECFB66F27F4}" srcOrd="1" destOrd="0" presId="urn:microsoft.com/office/officeart/2018/2/layout/IconVerticalSolidList"/>
    <dgm:cxn modelId="{6AD0D2F6-EC3A-4C31-9069-8EB92B0A7091}" type="presParOf" srcId="{1619BFF6-2638-4911-8D0A-DD4E9627BE44}" destId="{F27BBA64-5D22-4046-8046-2181928BD2EF}" srcOrd="2" destOrd="0" presId="urn:microsoft.com/office/officeart/2018/2/layout/IconVerticalSolidList"/>
    <dgm:cxn modelId="{DF16C018-08A1-4706-AF51-105551717977}" type="presParOf" srcId="{1619BFF6-2638-4911-8D0A-DD4E9627BE44}" destId="{E810DB1C-4321-4931-9E26-5EC57759FF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2331E-474D-4587-81A3-7AA40B859555}">
      <dsp:nvSpPr>
        <dsp:cNvPr id="0" name=""/>
        <dsp:cNvSpPr/>
      </dsp:nvSpPr>
      <dsp:spPr>
        <a:xfrm>
          <a:off x="0" y="327223"/>
          <a:ext cx="6596063" cy="4287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Digitale</a:t>
          </a:r>
          <a:r>
            <a:rPr lang="en-US" sz="6500" kern="1200" dirty="0"/>
            <a:t> </a:t>
          </a:r>
          <a:r>
            <a:rPr lang="en-US" sz="6500" kern="1200" dirty="0" err="1"/>
            <a:t>Infoavond</a:t>
          </a:r>
          <a:r>
            <a:rPr lang="en-US" sz="6500" kern="1200" dirty="0"/>
            <a:t> </a:t>
          </a:r>
          <a:r>
            <a:rPr lang="en-US" sz="6500" kern="1200" dirty="0" err="1"/>
            <a:t>voor</a:t>
          </a:r>
          <a:r>
            <a:rPr lang="en-US" sz="6500" kern="1200" dirty="0"/>
            <a:t> </a:t>
          </a:r>
          <a:r>
            <a:rPr lang="en-US" sz="6500" kern="1200" dirty="0" err="1"/>
            <a:t>ouders</a:t>
          </a:r>
          <a:r>
            <a:rPr lang="en-US" sz="6500" kern="1200" dirty="0"/>
            <a:t> </a:t>
          </a:r>
          <a:br>
            <a:rPr lang="en-US" sz="6500" kern="1200" dirty="0"/>
          </a:br>
          <a:endParaRPr lang="en-US" sz="6500" kern="1200" dirty="0"/>
        </a:p>
      </dsp:txBody>
      <dsp:txXfrm>
        <a:off x="209296" y="536519"/>
        <a:ext cx="6177471" cy="3868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F1445-41C9-485D-B0A1-B1667F0A69BA}">
      <dsp:nvSpPr>
        <dsp:cNvPr id="0" name=""/>
        <dsp:cNvSpPr/>
      </dsp:nvSpPr>
      <dsp:spPr>
        <a:xfrm>
          <a:off x="0" y="35549"/>
          <a:ext cx="6822605" cy="1426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Scholen bepalen </a:t>
          </a:r>
          <a:r>
            <a:rPr lang="nl-BE" sz="1800" b="1" kern="1200" dirty="0"/>
            <a:t>capaciteit</a:t>
          </a:r>
          <a:r>
            <a:rPr lang="nl-BE" sz="1800" kern="1200" dirty="0"/>
            <a:t> = </a:t>
          </a:r>
          <a:br>
            <a:rPr lang="nl-BE" sz="1800" kern="1200" dirty="0"/>
          </a:br>
          <a:r>
            <a:rPr lang="nl-BE" sz="1800" kern="1200" dirty="0"/>
            <a:t>maximum aantal kinderen dat een schoolbestuur </a:t>
          </a:r>
          <a:br>
            <a:rPr lang="nl-BE" sz="1800" kern="1200" dirty="0"/>
          </a:br>
          <a:r>
            <a:rPr lang="nl-BE" sz="1800" kern="1200" dirty="0"/>
            <a:t>per geboortejaar en leerjaar vastlegt</a:t>
          </a:r>
          <a:endParaRPr lang="en-US" sz="1800" kern="1200" dirty="0"/>
        </a:p>
      </dsp:txBody>
      <dsp:txXfrm>
        <a:off x="69623" y="105172"/>
        <a:ext cx="6683359" cy="1286983"/>
      </dsp:txXfrm>
    </dsp:sp>
    <dsp:sp modelId="{17071B18-24D8-489A-8601-267FB6788939}">
      <dsp:nvSpPr>
        <dsp:cNvPr id="0" name=""/>
        <dsp:cNvSpPr/>
      </dsp:nvSpPr>
      <dsp:spPr>
        <a:xfrm>
          <a:off x="0" y="1507859"/>
          <a:ext cx="6822605" cy="1426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Criteria 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- Pedagogisch comfort (hoeveel kinderen per klas is ideaal om te leren)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- Fysieke capaciteit (welke infrastructuur is er ter beschikking)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600" kern="1200" dirty="0"/>
        </a:p>
      </dsp:txBody>
      <dsp:txXfrm>
        <a:off x="69623" y="1577482"/>
        <a:ext cx="6683359" cy="1286983"/>
      </dsp:txXfrm>
    </dsp:sp>
    <dsp:sp modelId="{8DDA0798-86E7-4328-8432-358E877CC079}">
      <dsp:nvSpPr>
        <dsp:cNvPr id="0" name=""/>
        <dsp:cNvSpPr/>
      </dsp:nvSpPr>
      <dsp:spPr>
        <a:xfrm>
          <a:off x="0" y="2980169"/>
          <a:ext cx="6822605" cy="1426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Vrije plaatsen 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Geboortejaar 2024 : = totale capaciteit is nog vrij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Andere geboortejaren en leerjaren : maximum capaciteit – ingeschreven leerlingen</a:t>
          </a:r>
        </a:p>
      </dsp:txBody>
      <dsp:txXfrm>
        <a:off x="69623" y="3049792"/>
        <a:ext cx="6683359" cy="1286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CA92E-935D-44C1-93CA-8BCA41767166}">
      <dsp:nvSpPr>
        <dsp:cNvPr id="0" name=""/>
        <dsp:cNvSpPr/>
      </dsp:nvSpPr>
      <dsp:spPr>
        <a:xfrm>
          <a:off x="0" y="44345"/>
          <a:ext cx="3394220" cy="11782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Basisregel</a:t>
          </a:r>
          <a:r>
            <a:rPr lang="en-US" sz="1400" kern="1200" dirty="0"/>
            <a:t> :  </a:t>
          </a:r>
          <a:br>
            <a:rPr lang="en-US" sz="1400" kern="1200" dirty="0"/>
          </a:br>
          <a:r>
            <a:rPr lang="en-US" sz="1400" kern="1200" dirty="0"/>
            <a:t>Eerst aanmelden dan inschrijven</a:t>
          </a:r>
        </a:p>
      </dsp:txBody>
      <dsp:txXfrm>
        <a:off x="57515" y="101860"/>
        <a:ext cx="3279190" cy="1063178"/>
      </dsp:txXfrm>
    </dsp:sp>
    <dsp:sp modelId="{D4CA5FEE-BD57-409E-BBCD-FAAADAF2430F}">
      <dsp:nvSpPr>
        <dsp:cNvPr id="0" name=""/>
        <dsp:cNvSpPr/>
      </dsp:nvSpPr>
      <dsp:spPr>
        <a:xfrm>
          <a:off x="0" y="1262874"/>
          <a:ext cx="3394220" cy="11782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Aanmelden wil zeggen dat je vooraf laat weten in welke scholen je je kind wil inschrijven</a:t>
          </a:r>
        </a:p>
      </dsp:txBody>
      <dsp:txXfrm>
        <a:off x="57515" y="1320389"/>
        <a:ext cx="3279190" cy="1063178"/>
      </dsp:txXfrm>
    </dsp:sp>
    <dsp:sp modelId="{3BB1FFC3-C1D8-4933-8B3B-0523345ED471}">
      <dsp:nvSpPr>
        <dsp:cNvPr id="0" name=""/>
        <dsp:cNvSpPr/>
      </dsp:nvSpPr>
      <dsp:spPr>
        <a:xfrm>
          <a:off x="0" y="2481402"/>
          <a:ext cx="3394220" cy="11782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Aanmelden doe je door een formulier op de computer in te vullen</a:t>
          </a:r>
        </a:p>
      </dsp:txBody>
      <dsp:txXfrm>
        <a:off x="57515" y="2538917"/>
        <a:ext cx="3279190" cy="1063178"/>
      </dsp:txXfrm>
    </dsp:sp>
    <dsp:sp modelId="{2F71D9BE-D38A-4E0B-8E68-4E7A60AA2CAC}">
      <dsp:nvSpPr>
        <dsp:cNvPr id="0" name=""/>
        <dsp:cNvSpPr/>
      </dsp:nvSpPr>
      <dsp:spPr>
        <a:xfrm>
          <a:off x="0" y="3699930"/>
          <a:ext cx="3394220" cy="11782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Inschrijven gebeurt op school na de aanmelding.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Aangemelde kinderen hebben gedurende een periode voorrang op kinderen die niet aangemeld zijn.</a:t>
          </a:r>
        </a:p>
      </dsp:txBody>
      <dsp:txXfrm>
        <a:off x="57515" y="3757445"/>
        <a:ext cx="3279190" cy="1063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7CC14-247B-406C-95BC-3730E40A1FF3}">
      <dsp:nvSpPr>
        <dsp:cNvPr id="0" name=""/>
        <dsp:cNvSpPr/>
      </dsp:nvSpPr>
      <dsp:spPr>
        <a:xfrm rot="5400000">
          <a:off x="3362680" y="-1210640"/>
          <a:ext cx="947725" cy="36108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/>
            <a:t>Vrije schoolkeuze</a:t>
          </a:r>
        </a:p>
      </dsp:txBody>
      <dsp:txXfrm rot="-5400000">
        <a:off x="2031111" y="167193"/>
        <a:ext cx="3564600" cy="855197"/>
      </dsp:txXfrm>
    </dsp:sp>
    <dsp:sp modelId="{89932927-9762-4B71-A070-68591AB06A58}">
      <dsp:nvSpPr>
        <dsp:cNvPr id="0" name=""/>
        <dsp:cNvSpPr/>
      </dsp:nvSpPr>
      <dsp:spPr>
        <a:xfrm>
          <a:off x="0" y="2463"/>
          <a:ext cx="2031111" cy="11846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/>
            <a:t>Alle kinderen hebben recht op een school naar keuze</a:t>
          </a:r>
          <a:endParaRPr lang="en-US" sz="1600" b="1" kern="1200" dirty="0"/>
        </a:p>
      </dsp:txBody>
      <dsp:txXfrm>
        <a:off x="57830" y="60293"/>
        <a:ext cx="1915451" cy="1068996"/>
      </dsp:txXfrm>
    </dsp:sp>
    <dsp:sp modelId="{3DC71313-28CF-4F8B-8A1A-97B766A6D2F7}">
      <dsp:nvSpPr>
        <dsp:cNvPr id="0" name=""/>
        <dsp:cNvSpPr/>
      </dsp:nvSpPr>
      <dsp:spPr>
        <a:xfrm rot="5400000">
          <a:off x="3362680" y="33248"/>
          <a:ext cx="947725" cy="361086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000" b="1" kern="1200"/>
            <a:t>Je kindje kan  schoollopen in de school van 1</a:t>
          </a:r>
          <a:r>
            <a:rPr lang="nl-BE" sz="2000" b="1" kern="1200" baseline="30000"/>
            <a:t>ste</a:t>
          </a:r>
          <a:r>
            <a:rPr lang="nl-BE" sz="2000" b="1" kern="1200"/>
            <a:t> keuze</a:t>
          </a:r>
          <a:endParaRPr lang="en-US" sz="2000" b="1" kern="1200"/>
        </a:p>
      </dsp:txBody>
      <dsp:txXfrm rot="-5400000">
        <a:off x="2031111" y="1411081"/>
        <a:ext cx="3564600" cy="855197"/>
      </dsp:txXfrm>
    </dsp:sp>
    <dsp:sp modelId="{D2DC9C9E-F1CA-479F-8A5F-2FD0BD41866A}">
      <dsp:nvSpPr>
        <dsp:cNvPr id="0" name=""/>
        <dsp:cNvSpPr/>
      </dsp:nvSpPr>
      <dsp:spPr>
        <a:xfrm>
          <a:off x="0" y="1246352"/>
          <a:ext cx="2031111" cy="11846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Bij voldoende </a:t>
          </a:r>
          <a:br>
            <a:rPr lang="nl-BE" sz="1600" kern="1200" dirty="0"/>
          </a:br>
          <a:r>
            <a:rPr lang="nl-BE" sz="1600" kern="1200" dirty="0"/>
            <a:t>plaats : </a:t>
          </a:r>
          <a:endParaRPr lang="en-US" sz="1600" kern="1200" dirty="0"/>
        </a:p>
      </dsp:txBody>
      <dsp:txXfrm>
        <a:off x="57830" y="1304182"/>
        <a:ext cx="1915451" cy="1068996"/>
      </dsp:txXfrm>
    </dsp:sp>
    <dsp:sp modelId="{1C821AA6-ECDB-4EBE-852E-62026CA6F509}">
      <dsp:nvSpPr>
        <dsp:cNvPr id="0" name=""/>
        <dsp:cNvSpPr/>
      </dsp:nvSpPr>
      <dsp:spPr>
        <a:xfrm rot="5400000">
          <a:off x="3362680" y="1277137"/>
          <a:ext cx="947725" cy="361086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000" b="1" kern="1200"/>
            <a:t>De computer ordent volgens schoolkeuze en afstand.</a:t>
          </a:r>
          <a:endParaRPr lang="en-US" sz="2000" b="1" kern="1200"/>
        </a:p>
      </dsp:txBody>
      <dsp:txXfrm rot="-5400000">
        <a:off x="2031111" y="2654970"/>
        <a:ext cx="3564600" cy="855197"/>
      </dsp:txXfrm>
    </dsp:sp>
    <dsp:sp modelId="{FD892339-D5E7-400D-97EA-14FFC6DC023C}">
      <dsp:nvSpPr>
        <dsp:cNvPr id="0" name=""/>
        <dsp:cNvSpPr/>
      </dsp:nvSpPr>
      <dsp:spPr>
        <a:xfrm>
          <a:off x="0" y="2490241"/>
          <a:ext cx="2031111" cy="11846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Bij onvoldoende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/>
            <a:t>plaats : </a:t>
          </a:r>
          <a:endParaRPr lang="en-US" sz="1600" kern="1200" dirty="0"/>
        </a:p>
      </dsp:txBody>
      <dsp:txXfrm>
        <a:off x="57830" y="2548071"/>
        <a:ext cx="1915451" cy="1068996"/>
      </dsp:txXfrm>
    </dsp:sp>
    <dsp:sp modelId="{D728C3AB-55A3-4B27-92C7-C1335C94248F}">
      <dsp:nvSpPr>
        <dsp:cNvPr id="0" name=""/>
        <dsp:cNvSpPr/>
      </dsp:nvSpPr>
      <dsp:spPr>
        <a:xfrm rot="5400000">
          <a:off x="3362680" y="2521026"/>
          <a:ext cx="947725" cy="361086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000" b="1" kern="1200"/>
            <a:t>Je wordt gunstiger geordend in de mate dat je dichter bij de school woont of werkt.</a:t>
          </a:r>
        </a:p>
      </dsp:txBody>
      <dsp:txXfrm rot="-5400000">
        <a:off x="2031111" y="3898859"/>
        <a:ext cx="3564600" cy="855197"/>
      </dsp:txXfrm>
    </dsp:sp>
    <dsp:sp modelId="{2A59129D-B745-492D-B15D-77BC3EC687F3}">
      <dsp:nvSpPr>
        <dsp:cNvPr id="0" name=""/>
        <dsp:cNvSpPr/>
      </dsp:nvSpPr>
      <dsp:spPr>
        <a:xfrm>
          <a:off x="0" y="3734130"/>
          <a:ext cx="2031111" cy="11846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Afstand tussen school en domicilie/werkadres van de ouder</a:t>
          </a:r>
        </a:p>
      </dsp:txBody>
      <dsp:txXfrm>
        <a:off x="57830" y="3791960"/>
        <a:ext cx="1915451" cy="10689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B1685-050D-4B1B-923F-FE81EABA0638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DD144-2E4E-4EDC-8734-E2F7B2A0269D}">
      <dsp:nvSpPr>
        <dsp:cNvPr id="0" name=""/>
        <dsp:cNvSpPr/>
      </dsp:nvSpPr>
      <dsp:spPr>
        <a:xfrm>
          <a:off x="0" y="60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Neem contact op met de </a:t>
          </a:r>
          <a:r>
            <a:rPr lang="nl-BE" sz="20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helpdesk</a:t>
          </a:r>
          <a:endParaRPr lang="en-US" sz="20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0" y="600"/>
        <a:ext cx="5641974" cy="984009"/>
      </dsp:txXfrm>
    </dsp:sp>
    <dsp:sp modelId="{F26EEAC3-1A3E-48EC-9B09-6B578EEE4708}">
      <dsp:nvSpPr>
        <dsp:cNvPr id="0" name=""/>
        <dsp:cNvSpPr/>
      </dsp:nvSpPr>
      <dsp:spPr>
        <a:xfrm>
          <a:off x="0" y="984610"/>
          <a:ext cx="5641974" cy="0"/>
        </a:xfrm>
        <a:prstGeom prst="line">
          <a:avLst/>
        </a:prstGeom>
        <a:solidFill>
          <a:schemeClr val="accent2">
            <a:hueOff val="-642048"/>
            <a:satOff val="7377"/>
            <a:lumOff val="2255"/>
            <a:alphaOff val="0"/>
          </a:schemeClr>
        </a:solidFill>
        <a:ln w="15875" cap="flat" cmpd="sng" algn="ctr">
          <a:solidFill>
            <a:schemeClr val="accent2">
              <a:hueOff val="-642048"/>
              <a:satOff val="7377"/>
              <a:lumOff val="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09DF1-51D3-45B0-9C62-067AE89B918A}">
      <dsp:nvSpPr>
        <dsp:cNvPr id="0" name=""/>
        <dsp:cNvSpPr/>
      </dsp:nvSpPr>
      <dsp:spPr>
        <a:xfrm>
          <a:off x="0" y="98461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u="sng" kern="1200" dirty="0">
              <a:hlinkClick xmlns:r="http://schemas.openxmlformats.org/officeDocument/2006/relationships" r:id="rId1"/>
            </a:rPr>
            <a:t>helpdesk-basis@naarschoolindendermonde.be</a:t>
          </a:r>
          <a:endParaRPr lang="nl-BE" sz="2000" u="sng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u="sng" kern="1200" dirty="0"/>
            <a:t>TEL : 052 25 10 31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l-BE" sz="1500" u="sng" kern="1200" dirty="0"/>
          </a:br>
          <a:endParaRPr lang="en-US" sz="1500" kern="1200" dirty="0"/>
        </a:p>
      </dsp:txBody>
      <dsp:txXfrm>
        <a:off x="0" y="984610"/>
        <a:ext cx="5641974" cy="984009"/>
      </dsp:txXfrm>
    </dsp:sp>
    <dsp:sp modelId="{E4D6415A-EF1C-4A54-9104-8B42AFC6827D}">
      <dsp:nvSpPr>
        <dsp:cNvPr id="0" name=""/>
        <dsp:cNvSpPr/>
      </dsp:nvSpPr>
      <dsp:spPr>
        <a:xfrm>
          <a:off x="0" y="1968620"/>
          <a:ext cx="5641974" cy="0"/>
        </a:xfrm>
        <a:prstGeom prst="line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accent2">
              <a:hueOff val="-1284095"/>
              <a:satOff val="14753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990E8-D508-4D34-8F15-926D2EAB9819}">
      <dsp:nvSpPr>
        <dsp:cNvPr id="0" name=""/>
        <dsp:cNvSpPr/>
      </dsp:nvSpPr>
      <dsp:spPr>
        <a:xfrm>
          <a:off x="0" y="196862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Je klacht wordt bezorgd aan de </a:t>
          </a:r>
          <a:r>
            <a:rPr lang="nl-BE" sz="2100" b="1" kern="1200" dirty="0" err="1"/>
            <a:t>Ombudsdienst</a:t>
          </a:r>
          <a:r>
            <a:rPr lang="nl-BE" sz="2100" b="1" kern="1200" dirty="0"/>
            <a:t> Inschrijvingen  van het LOP </a:t>
          </a:r>
          <a:r>
            <a:rPr lang="nl-BE" sz="2100" kern="1200" dirty="0"/>
            <a:t>en zal jou een antwoord bezorgen.</a:t>
          </a:r>
          <a:endParaRPr lang="en-US" sz="2100" kern="1200" dirty="0"/>
        </a:p>
      </dsp:txBody>
      <dsp:txXfrm>
        <a:off x="0" y="1968620"/>
        <a:ext cx="5641974" cy="984009"/>
      </dsp:txXfrm>
    </dsp:sp>
    <dsp:sp modelId="{020E48EE-78DF-42FD-9D54-EE44A4E291A8}">
      <dsp:nvSpPr>
        <dsp:cNvPr id="0" name=""/>
        <dsp:cNvSpPr/>
      </dsp:nvSpPr>
      <dsp:spPr>
        <a:xfrm>
          <a:off x="0" y="2952629"/>
          <a:ext cx="5641974" cy="0"/>
        </a:xfrm>
        <a:prstGeom prst="line">
          <a:avLst/>
        </a:prstGeom>
        <a:solidFill>
          <a:schemeClr val="accent2">
            <a:hueOff val="-1926143"/>
            <a:satOff val="22130"/>
            <a:lumOff val="6764"/>
            <a:alphaOff val="0"/>
          </a:schemeClr>
        </a:solidFill>
        <a:ln w="15875" cap="flat" cmpd="sng" algn="ctr">
          <a:solidFill>
            <a:schemeClr val="accent2">
              <a:hueOff val="-1926143"/>
              <a:satOff val="22130"/>
              <a:lumOff val="6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C4114-B1DE-4A61-A79E-3EFAF1FB081E}">
      <dsp:nvSpPr>
        <dsp:cNvPr id="0" name=""/>
        <dsp:cNvSpPr/>
      </dsp:nvSpPr>
      <dsp:spPr>
        <a:xfrm>
          <a:off x="0" y="295262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/>
            <a:t>Ben je niet tevreden met het antwoord/oplossing ?</a:t>
          </a:r>
          <a:endParaRPr lang="en-US" sz="2100" kern="1200"/>
        </a:p>
      </dsp:txBody>
      <dsp:txXfrm>
        <a:off x="0" y="2952629"/>
        <a:ext cx="5641974" cy="984009"/>
      </dsp:txXfrm>
    </dsp:sp>
    <dsp:sp modelId="{2228C6A3-7960-4625-A4ED-1FE22E9FD618}">
      <dsp:nvSpPr>
        <dsp:cNvPr id="0" name=""/>
        <dsp:cNvSpPr/>
      </dsp:nvSpPr>
      <dsp:spPr>
        <a:xfrm>
          <a:off x="0" y="3936639"/>
          <a:ext cx="5641974" cy="0"/>
        </a:xfrm>
        <a:prstGeom prst="line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accent2">
              <a:hueOff val="-2568191"/>
              <a:satOff val="29507"/>
              <a:lumOff val="9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6C8F9-612A-4714-8935-937D1E8F760E}">
      <dsp:nvSpPr>
        <dsp:cNvPr id="0" name=""/>
        <dsp:cNvSpPr/>
      </dsp:nvSpPr>
      <dsp:spPr>
        <a:xfrm>
          <a:off x="0" y="393663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Je kan een klacht indienen bij de Commissie inzake Leerlingenrechten.</a:t>
          </a:r>
          <a:endParaRPr lang="en-US" sz="2100" kern="1200" dirty="0"/>
        </a:p>
      </dsp:txBody>
      <dsp:txXfrm>
        <a:off x="0" y="3936639"/>
        <a:ext cx="5641974" cy="9840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2F88F-678F-4353-939B-6E251DD95DFE}">
      <dsp:nvSpPr>
        <dsp:cNvPr id="0" name=""/>
        <dsp:cNvSpPr/>
      </dsp:nvSpPr>
      <dsp:spPr>
        <a:xfrm>
          <a:off x="0" y="0"/>
          <a:ext cx="9720262" cy="4022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Waar kan je terecht om digitaal aan te melden ?</a:t>
          </a:r>
          <a:br>
            <a:rPr lang="en-US" sz="4200" kern="1200"/>
          </a:br>
          <a:endParaRPr lang="en-US" sz="4200" kern="1200"/>
        </a:p>
      </dsp:txBody>
      <dsp:txXfrm>
        <a:off x="0" y="0"/>
        <a:ext cx="9720262" cy="2172271"/>
      </dsp:txXfrm>
    </dsp:sp>
    <dsp:sp modelId="{0A40FE97-95AB-47E9-940C-761CA4FEB040}">
      <dsp:nvSpPr>
        <dsp:cNvPr id="0" name=""/>
        <dsp:cNvSpPr/>
      </dsp:nvSpPr>
      <dsp:spPr>
        <a:xfrm>
          <a:off x="4746" y="2091816"/>
          <a:ext cx="1618461" cy="1850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Alle scholen van Dendermonde</a:t>
          </a:r>
        </a:p>
      </dsp:txBody>
      <dsp:txXfrm>
        <a:off x="4746" y="2091816"/>
        <a:ext cx="1618461" cy="1850453"/>
      </dsp:txXfrm>
    </dsp:sp>
    <dsp:sp modelId="{792A8B9B-4278-4218-A7EB-5A80394BA39B}">
      <dsp:nvSpPr>
        <dsp:cNvPr id="0" name=""/>
        <dsp:cNvSpPr/>
      </dsp:nvSpPr>
      <dsp:spPr>
        <a:xfrm>
          <a:off x="1623207" y="2091816"/>
          <a:ext cx="1618461" cy="18504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 Kroon – Huis van het Kind – Kroonveldlaan 40 c</a:t>
          </a:r>
        </a:p>
      </dsp:txBody>
      <dsp:txXfrm>
        <a:off x="1623207" y="2091816"/>
        <a:ext cx="1618461" cy="1850453"/>
      </dsp:txXfrm>
    </dsp:sp>
    <dsp:sp modelId="{928BF733-022F-4AE1-8F3B-918E60061F46}">
      <dsp:nvSpPr>
        <dsp:cNvPr id="0" name=""/>
        <dsp:cNvSpPr/>
      </dsp:nvSpPr>
      <dsp:spPr>
        <a:xfrm>
          <a:off x="3241669" y="2091816"/>
          <a:ext cx="1618461" cy="185045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Digipunt – Lodewijk Dosfelstraat 26 (ingang via de Kapittelstraat)</a:t>
          </a:r>
        </a:p>
      </dsp:txBody>
      <dsp:txXfrm>
        <a:off x="3241669" y="2091816"/>
        <a:ext cx="1618461" cy="1850453"/>
      </dsp:txXfrm>
    </dsp:sp>
    <dsp:sp modelId="{DFF904B4-8F65-498E-912B-BF5B3B193B03}">
      <dsp:nvSpPr>
        <dsp:cNvPr id="0" name=""/>
        <dsp:cNvSpPr/>
      </dsp:nvSpPr>
      <dsp:spPr>
        <a:xfrm>
          <a:off x="4860131" y="2091816"/>
          <a:ext cx="1618461" cy="185045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VCLB  Waas en Dender – Dijkstraat 43</a:t>
          </a:r>
        </a:p>
      </dsp:txBody>
      <dsp:txXfrm>
        <a:off x="4860131" y="2091816"/>
        <a:ext cx="1618461" cy="1850453"/>
      </dsp:txXfrm>
    </dsp:sp>
    <dsp:sp modelId="{95D852CF-4ADC-43FC-8879-B3F8A6442A6E}">
      <dsp:nvSpPr>
        <dsp:cNvPr id="0" name=""/>
        <dsp:cNvSpPr/>
      </dsp:nvSpPr>
      <dsp:spPr>
        <a:xfrm>
          <a:off x="6478592" y="2091816"/>
          <a:ext cx="1618461" cy="1850453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GO! CLB PRISMA – Grote Markt 25</a:t>
          </a:r>
        </a:p>
      </dsp:txBody>
      <dsp:txXfrm>
        <a:off x="6478592" y="2091816"/>
        <a:ext cx="1618461" cy="1850453"/>
      </dsp:txXfrm>
    </dsp:sp>
    <dsp:sp modelId="{DDEDF3F6-EE0B-4D1F-BEB2-F657F835AFD5}">
      <dsp:nvSpPr>
        <dsp:cNvPr id="0" name=""/>
        <dsp:cNvSpPr/>
      </dsp:nvSpPr>
      <dsp:spPr>
        <a:xfrm>
          <a:off x="8097054" y="2091816"/>
          <a:ext cx="1618461" cy="18504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Brugfiguren</a:t>
          </a:r>
        </a:p>
      </dsp:txBody>
      <dsp:txXfrm>
        <a:off x="8097054" y="2091816"/>
        <a:ext cx="1618461" cy="18504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FD2EB-BCF4-400E-833F-8DC6627120FA}">
      <dsp:nvSpPr>
        <dsp:cNvPr id="0" name=""/>
        <dsp:cNvSpPr/>
      </dsp:nvSpPr>
      <dsp:spPr>
        <a:xfrm>
          <a:off x="0" y="653692"/>
          <a:ext cx="9720262" cy="1206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B0064-86CD-4F1B-912C-796208DB69F4}">
      <dsp:nvSpPr>
        <dsp:cNvPr id="0" name=""/>
        <dsp:cNvSpPr/>
      </dsp:nvSpPr>
      <dsp:spPr>
        <a:xfrm>
          <a:off x="365062" y="925226"/>
          <a:ext cx="663749" cy="663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563F2-28B9-4B09-A5FB-9CE3FF8FFA1C}">
      <dsp:nvSpPr>
        <dsp:cNvPr id="0" name=""/>
        <dsp:cNvSpPr/>
      </dsp:nvSpPr>
      <dsp:spPr>
        <a:xfrm>
          <a:off x="1393874" y="653692"/>
          <a:ext cx="8326387" cy="120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22" tIns="127722" rIns="127722" bIns="1277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/>
            <a:t>Technische vragen</a:t>
          </a:r>
          <a:br>
            <a:rPr lang="nl-BE" sz="2500" kern="1200"/>
          </a:br>
          <a:r>
            <a:rPr lang="nl-BE" sz="2500" kern="1200"/>
            <a:t>Vragen over regelgeving</a:t>
          </a:r>
          <a:br>
            <a:rPr lang="nl-BE" sz="2500" kern="1200"/>
          </a:br>
          <a:r>
            <a:rPr lang="nl-BE" sz="2500" kern="1200"/>
            <a:t>Vragen over het resultaat van je aanmelding</a:t>
          </a:r>
          <a:endParaRPr lang="en-US" sz="2500" kern="1200"/>
        </a:p>
      </dsp:txBody>
      <dsp:txXfrm>
        <a:off x="1393874" y="653692"/>
        <a:ext cx="8326387" cy="1206817"/>
      </dsp:txXfrm>
    </dsp:sp>
    <dsp:sp modelId="{0FF49114-5A91-489E-863B-9241B2593742}">
      <dsp:nvSpPr>
        <dsp:cNvPr id="0" name=""/>
        <dsp:cNvSpPr/>
      </dsp:nvSpPr>
      <dsp:spPr>
        <a:xfrm>
          <a:off x="0" y="2162214"/>
          <a:ext cx="9720262" cy="12068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21950-E7F4-4897-AEF5-1ECFB66F27F4}">
      <dsp:nvSpPr>
        <dsp:cNvPr id="0" name=""/>
        <dsp:cNvSpPr/>
      </dsp:nvSpPr>
      <dsp:spPr>
        <a:xfrm>
          <a:off x="365062" y="2433748"/>
          <a:ext cx="663749" cy="663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0DB1C-4321-4931-9E26-5EC57759FF8B}">
      <dsp:nvSpPr>
        <dsp:cNvPr id="0" name=""/>
        <dsp:cNvSpPr/>
      </dsp:nvSpPr>
      <dsp:spPr>
        <a:xfrm>
          <a:off x="1393874" y="2162214"/>
          <a:ext cx="8326387" cy="120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22" tIns="127722" rIns="127722" bIns="1277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hlinkClick xmlns:r="http://schemas.openxmlformats.org/officeDocument/2006/relationships" r:id="rId5"/>
            </a:rPr>
            <a:t>helpdesk@naarschoolindendermonde.be</a:t>
          </a:r>
          <a:r>
            <a:rPr lang="nl-BE" sz="2500" kern="1200"/>
            <a:t> </a:t>
          </a:r>
          <a:br>
            <a:rPr lang="nl-BE" sz="2500" kern="1200"/>
          </a:br>
          <a:r>
            <a:rPr lang="nl-BE" sz="2500" kern="1200"/>
            <a:t>052 251031</a:t>
          </a:r>
          <a:endParaRPr lang="en-US" sz="2500" kern="1200"/>
        </a:p>
      </dsp:txBody>
      <dsp:txXfrm>
        <a:off x="1393874" y="2162214"/>
        <a:ext cx="8326387" cy="1206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6:20:47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0,'2491'0'0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6:21:11.6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 0,'915'-50'0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6:21:13.9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0 127 0,'1220'-127'0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D4B5A-0F00-4CE9-8260-3863DC74DEC6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1800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DFF3-B680-4533-826D-2F604B8B5B7E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146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4DFF3-B680-4533-826D-2F604B8B5B7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9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DFF3-B680-4533-826D-2F604B8B5B7E}" type="slidenum">
              <a:rPr lang="nl-BE" smtClean="0"/>
              <a:t>36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533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833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950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164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3541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9024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8635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1912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219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374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311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748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6406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04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0547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5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079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232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8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098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906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251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otDmnd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22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8EF61C7-F7AF-41DB-99A0-564EA567A6F8}" type="datetimeFigureOut">
              <a:rPr lang="nl-BE" smtClean="0"/>
              <a:t>5/02/2026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9F099F6-3647-41CA-A96D-935B46FFF8A9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20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etlaar.romerocollege.be/" TargetMode="External"/><Relationship Id="rId2" Type="http://schemas.openxmlformats.org/officeDocument/2006/relationships/hyperlink" Target="http://www.aanmeldenbuitengewoonbasis.be/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hetlaar@romerocollege.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arschoolindendermonde.b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hyperlink" Target="http://www.naarschoolinzele.be/vrijeplaat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arschoolindendermonde.be/" TargetMode="Externa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customXml" Target="../ink/ink2.xml"/><Relationship Id="rId4" Type="http://schemas.openxmlformats.org/officeDocument/2006/relationships/image" Target="../media/image3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o.naarschoolindendermonde.b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naarschoolindendermonde.be/" TargetMode="Externa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bao.naarschoolindendermonde.be/scholen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271758-7AC4-4265-8775-DCDB97A1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5B2942-5EB8-4DDF-B28F-FBB3CFBD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29872" y="643467"/>
            <a:ext cx="3473009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300" cap="none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Aanmelden en </a:t>
            </a:r>
            <a:r>
              <a:rPr lang="en-US" sz="4300" cap="none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inschrijven</a:t>
            </a:r>
            <a:r>
              <a:rPr lang="en-US" sz="4300" cap="none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4300" cap="none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4300" cap="none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basisschool in Dendermonde</a:t>
            </a:r>
            <a:b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 </a:t>
            </a:r>
            <a:r>
              <a:rPr lang="en-US" sz="4300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schooljaar</a:t>
            </a:r>
            <a: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2026-2027</a:t>
            </a:r>
            <a:b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300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Eerst</a:t>
            </a:r>
            <a: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300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aanmelden</a:t>
            </a:r>
            <a:r>
              <a:rPr lang="en-US" sz="4300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US" sz="4300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inschrijven</a:t>
            </a:r>
            <a:endParaRPr lang="en-US" sz="43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E2CABE-723A-4CF7-9B8E-761BD34EB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kstvak 4">
            <a:extLst>
              <a:ext uri="{FF2B5EF4-FFF2-40B4-BE49-F238E27FC236}">
                <a16:creationId xmlns:a16="http://schemas.microsoft.com/office/drawing/2014/main" id="{D2CBCC7B-8CA7-5D74-40EF-F4BB2715A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981414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42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A361494-3EF1-461F-B716-91EF242F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247650"/>
            <a:ext cx="84296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4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6E2FD1-5390-451D-81E2-E14497EB6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242887"/>
            <a:ext cx="847725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9567998-E81B-45A3-9DE6-D3B08FAE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47650"/>
            <a:ext cx="84963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47DE98B-BC78-47CE-BC10-61504D4B9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223837"/>
            <a:ext cx="84201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87C0C7B-1826-8C7E-DD61-F15E17C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Buitengewoon  basisonderwijs Dendermonde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FC459E-BC71-6299-9255-EAA71FDE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0" y="990600"/>
            <a:ext cx="6504709" cy="4876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b="1" dirty="0"/>
              <a:t>Regionale aanmeldprocedure : </a:t>
            </a:r>
          </a:p>
          <a:p>
            <a:endParaRPr lang="nl-BE" dirty="0"/>
          </a:p>
          <a:p>
            <a:pPr lvl="1"/>
            <a:r>
              <a:rPr lang="nl-BE" sz="2400" dirty="0">
                <a:hlinkClick r:id="rId2"/>
              </a:rPr>
              <a:t>www.aanmeldenbuitengewoonbasis.be</a:t>
            </a:r>
            <a:r>
              <a:rPr lang="nl-BE" sz="2400" dirty="0"/>
              <a:t> </a:t>
            </a:r>
          </a:p>
          <a:p>
            <a:endParaRPr lang="nl-BE" dirty="0"/>
          </a:p>
          <a:p>
            <a:pPr lvl="1"/>
            <a:r>
              <a:rPr lang="nl-BE" b="1" dirty="0"/>
              <a:t>Aanmeldperiode : </a:t>
            </a:r>
            <a:br>
              <a:rPr lang="nl-BE" dirty="0"/>
            </a:br>
            <a:r>
              <a:rPr lang="nl-BE" dirty="0"/>
              <a:t>Tussen 9 maart om 9u en 26 maart om 11u</a:t>
            </a:r>
            <a:br>
              <a:rPr lang="nl-BE" dirty="0"/>
            </a:b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6DC2538-D0B2-6CA6-07DC-6B9229107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282696" cy="3762294"/>
          </a:xfrm>
        </p:spPr>
        <p:txBody>
          <a:bodyPr/>
          <a:lstStyle/>
          <a:p>
            <a:r>
              <a:rPr lang="nl-BE" b="1" dirty="0"/>
              <a:t>Voorwaarde tot inschrijven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Overleg met CLB, de ouder en de </a:t>
            </a:r>
          </a:p>
          <a:p>
            <a:r>
              <a:rPr lang="nl-BE" dirty="0"/>
              <a:t>huidige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Verslag Individueel Aangepast Curriculum door CLB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ÒRS Campus Het Laar</a:t>
            </a:r>
            <a:br>
              <a:rPr lang="nl-BE" dirty="0"/>
            </a:br>
            <a:r>
              <a:rPr lang="nl-BE" dirty="0">
                <a:hlinkClick r:id="rId3"/>
              </a:rPr>
              <a:t>https://hetlaar.romerocollege.be/</a:t>
            </a:r>
            <a:r>
              <a:rPr lang="nl-BE" dirty="0"/>
              <a:t> </a:t>
            </a:r>
            <a:r>
              <a:rPr lang="nl-BE" dirty="0">
                <a:hlinkClick r:id="rId4"/>
              </a:rPr>
              <a:t>hetlaar@romerocollege.be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386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4EA1C45-F53D-4770-AF21-73C9A442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Hoe kies ik een school 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F76FAE5-AC37-4223-B5F9-5B8242A16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Hou rekening met de eigenheid van je kind, durf vragen te stellen aan de school.  </a:t>
            </a:r>
            <a:br>
              <a:rPr lang="nl-BE" dirty="0"/>
            </a:br>
            <a:r>
              <a:rPr lang="nl-BE" dirty="0"/>
              <a:t>Neem contact met de leerkracht, directie.</a:t>
            </a: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D6E611F8-2F5A-42B0-ACAE-1C86C3F84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633" y="1139627"/>
            <a:ext cx="4385304" cy="2606750"/>
          </a:xfrm>
          <a:gradFill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Autofit/>
          </a:bodyPr>
          <a:lstStyle/>
          <a:p>
            <a:r>
              <a:rPr lang="nl-BE" sz="2000" b="1" dirty="0"/>
              <a:t>Welke school is het meest dichtbij ?</a:t>
            </a:r>
          </a:p>
          <a:p>
            <a:r>
              <a:rPr lang="nl-BE" sz="2000" b="1" dirty="0"/>
              <a:t>Kan mijn kind op school eten?</a:t>
            </a:r>
          </a:p>
          <a:p>
            <a:r>
              <a:rPr lang="nl-BE" sz="2000" b="1" dirty="0"/>
              <a:t>Hoe kan ik te weten komen hoe  het met mijn kind gaat  op school?</a:t>
            </a:r>
          </a:p>
          <a:p>
            <a:r>
              <a:rPr lang="nl-BE" sz="2000" b="1" dirty="0"/>
              <a:t>In welke klas komt mijn kindje terecht?</a:t>
            </a:r>
          </a:p>
          <a:p>
            <a:r>
              <a:rPr lang="nl-BE" sz="2000" b="1" dirty="0"/>
              <a:t>…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D4BB1743-58D9-4454-9CC0-76E4453A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0275" y="507656"/>
            <a:ext cx="4385304" cy="278041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r>
              <a:rPr lang="nl-BE" sz="1900" b="1" dirty="0"/>
              <a:t>Hoe verloopt een dag op school?</a:t>
            </a:r>
          </a:p>
          <a:p>
            <a:r>
              <a:rPr lang="nl-BE" sz="1900" b="1" dirty="0"/>
              <a:t>Hoe laat is de school uit?</a:t>
            </a:r>
          </a:p>
          <a:p>
            <a:r>
              <a:rPr lang="nl-BE" sz="1900" b="1" dirty="0"/>
              <a:t>Hoe loopt de opvang voor en na schooltijd?</a:t>
            </a:r>
          </a:p>
          <a:p>
            <a:r>
              <a:rPr lang="nl-BE" sz="1900" b="1" dirty="0"/>
              <a:t>Wat neemt mijn kind mee naar school? (boekentas, koek, fruit, veiligheidshesje,…)</a:t>
            </a:r>
          </a:p>
        </p:txBody>
      </p:sp>
    </p:spTree>
    <p:extLst>
      <p:ext uri="{BB962C8B-B14F-4D97-AF65-F5344CB8AC3E}">
        <p14:creationId xmlns:p14="http://schemas.microsoft.com/office/powerpoint/2010/main" val="179321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954" y="878332"/>
            <a:ext cx="10515600" cy="2851208"/>
          </a:xfrm>
        </p:spPr>
        <p:txBody>
          <a:bodyPr>
            <a:normAutofit/>
          </a:bodyPr>
          <a:lstStyle/>
          <a:p>
            <a:r>
              <a:rPr lang="nl-B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meldt aan ?</a:t>
            </a:r>
            <a:br>
              <a:rPr lang="nl-B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B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Kinderen geboren in 2024 en alle andere kinderen melden aan</a:t>
            </a:r>
            <a:br>
              <a:rPr lang="nl-B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l-BE" sz="3600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6C9D65-7C8B-E58A-247A-8BE1F1A58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6" y="4186873"/>
            <a:ext cx="10515600" cy="1903031"/>
          </a:xfrm>
        </p:spPr>
        <p:txBody>
          <a:bodyPr>
            <a:noAutofit/>
          </a:bodyPr>
          <a:lstStyle/>
          <a:p>
            <a:r>
              <a:rPr lang="nl-BE" sz="3200" b="1" dirty="0">
                <a:solidFill>
                  <a:schemeClr val="tx1"/>
                </a:solidFill>
              </a:rPr>
              <a:t>Wie meldt niet aan?</a:t>
            </a:r>
            <a:br>
              <a:rPr lang="nl-BE" sz="3200" dirty="0"/>
            </a:br>
            <a:r>
              <a:rPr lang="nl-BE" sz="3200" dirty="0">
                <a:solidFill>
                  <a:schemeClr val="tx1"/>
                </a:solidFill>
              </a:rPr>
              <a:t>Alle kinderen die al ingeschreven zijn in een school.</a:t>
            </a:r>
            <a:br>
              <a:rPr lang="nl-BE" sz="3200" dirty="0">
                <a:solidFill>
                  <a:schemeClr val="tx1"/>
                </a:solidFill>
              </a:rPr>
            </a:br>
            <a:r>
              <a:rPr lang="nl-BE" sz="3200" dirty="0">
                <a:solidFill>
                  <a:schemeClr val="tx1"/>
                </a:solidFill>
              </a:rPr>
              <a:t>Kinderen geboren in 2024 met voorrang = inschrijven op school</a:t>
            </a:r>
          </a:p>
        </p:txBody>
      </p:sp>
    </p:spTree>
    <p:extLst>
      <p:ext uri="{BB962C8B-B14F-4D97-AF65-F5344CB8AC3E}">
        <p14:creationId xmlns:p14="http://schemas.microsoft.com/office/powerpoint/2010/main" val="3963072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Specifieke Inschrijfperiode voor Voorrangsgroepen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2450" y="1971674"/>
            <a:ext cx="11029950" cy="1079257"/>
          </a:xfrm>
        </p:spPr>
        <p:txBody>
          <a:bodyPr>
            <a:normAutofit fontScale="40000" lnSpcReduction="20000"/>
          </a:bodyPr>
          <a:lstStyle/>
          <a:p>
            <a:endParaRPr lang="nl-BE" dirty="0">
              <a:solidFill>
                <a:schemeClr val="tx1"/>
              </a:solidFill>
            </a:endParaRPr>
          </a:p>
          <a:p>
            <a:r>
              <a:rPr lang="nl-BE" sz="6200" dirty="0">
                <a:solidFill>
                  <a:schemeClr val="tx1"/>
                </a:solidFill>
              </a:rPr>
              <a:t>Broertjes en zusjes geboren in 2024</a:t>
            </a:r>
          </a:p>
          <a:p>
            <a:r>
              <a:rPr lang="nl-BE" sz="6200" dirty="0">
                <a:solidFill>
                  <a:schemeClr val="tx1"/>
                </a:solidFill>
              </a:rPr>
              <a:t>Kinderen van personeel geboren in 2024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3695" y="3229669"/>
            <a:ext cx="11029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Niet aanmelden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Rechtstreeks inschrijven op school tijdens de voorrangsperiode.</a:t>
            </a:r>
            <a:b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Contacteer de school.  Maak vooraf een afspraak.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800" b="1" dirty="0">
                <a:solidFill>
                  <a:srgbClr val="7030A0"/>
                </a:solidFill>
                <a:latin typeface="Calibri"/>
              </a:rPr>
              <a:t>12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januari 2026 tot en met  </a:t>
            </a:r>
            <a:r>
              <a:rPr lang="nl-BE" sz="2800" b="1" dirty="0">
                <a:solidFill>
                  <a:srgbClr val="7030A0"/>
                </a:solidFill>
                <a:latin typeface="Calibri"/>
              </a:rPr>
              <a:t>6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februari 2026</a:t>
            </a:r>
          </a:p>
        </p:txBody>
      </p:sp>
    </p:spTree>
    <p:extLst>
      <p:ext uri="{BB962C8B-B14F-4D97-AF65-F5344CB8AC3E}">
        <p14:creationId xmlns:p14="http://schemas.microsoft.com/office/powerpoint/2010/main" val="191032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3393" y="1042219"/>
            <a:ext cx="2941382" cy="4827638"/>
          </a:xfrm>
          <a:pattFill prst="pct5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nl-BE" sz="3400" dirty="0"/>
              <a:t>Bepaling van capaciteit en vrije plaatsen</a:t>
            </a:r>
          </a:p>
        </p:txBody>
      </p:sp>
      <p:graphicFrame>
        <p:nvGraphicFramePr>
          <p:cNvPr id="12" name="Tijdelijke aanduiding voor inhoud 2">
            <a:extLst>
              <a:ext uri="{FF2B5EF4-FFF2-40B4-BE49-F238E27FC236}">
                <a16:creationId xmlns:a16="http://schemas.microsoft.com/office/drawing/2014/main" id="{3C892AAD-2A3D-4EFE-B632-809D33C93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956662"/>
              </p:ext>
            </p:extLst>
          </p:nvPr>
        </p:nvGraphicFramePr>
        <p:xfrm>
          <a:off x="4729315" y="639097"/>
          <a:ext cx="6822605" cy="444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02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62">
            <a:extLst>
              <a:ext uri="{FF2B5EF4-FFF2-40B4-BE49-F238E27FC236}">
                <a16:creationId xmlns:a16="http://schemas.microsoft.com/office/drawing/2014/main" id="{988A901F-2380-409D-B12F-3A0FDAFA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4">
            <a:extLst>
              <a:ext uri="{FF2B5EF4-FFF2-40B4-BE49-F238E27FC236}">
                <a16:creationId xmlns:a16="http://schemas.microsoft.com/office/drawing/2014/main" id="{14CD50C8-2F85-4F12-A5B5-9336E254A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75" name="Rectangle 66">
            <a:extLst>
              <a:ext uri="{FF2B5EF4-FFF2-40B4-BE49-F238E27FC236}">
                <a16:creationId xmlns:a16="http://schemas.microsoft.com/office/drawing/2014/main" id="{A493C988-90AE-4C72-8B81-E76ADE383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A87437-A83A-4729-9D74-93364563CB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274" y="493779"/>
            <a:ext cx="4977609" cy="31811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cap="none" spc="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www.naarschoolindendermonde.be</a:t>
            </a:r>
            <a:r>
              <a:rPr lang="en-US" sz="2800" cap="none" spc="200" dirty="0"/>
              <a:t> </a:t>
            </a:r>
            <a:br>
              <a:rPr lang="en-US" sz="2800" cap="none" spc="200" dirty="0">
                <a:hlinkClick r:id="rId4"/>
              </a:rPr>
            </a:br>
            <a:br>
              <a:rPr lang="en-US" sz="2800" b="1" cap="none" spc="200" dirty="0"/>
            </a:br>
            <a:br>
              <a:rPr lang="en-US" sz="2800" b="1" spc="200" dirty="0"/>
            </a:br>
            <a:r>
              <a:rPr lang="en-US" sz="2800" b="1" spc="200" dirty="0"/>
              <a:t>Vrije </a:t>
            </a:r>
            <a:r>
              <a:rPr lang="en-US" sz="2800" b="1" spc="200" dirty="0" err="1"/>
              <a:t>plaatsen</a:t>
            </a:r>
            <a:r>
              <a:rPr lang="en-US" sz="2800" b="1" spc="200" dirty="0"/>
              <a:t> per </a:t>
            </a:r>
            <a:r>
              <a:rPr lang="en-US" sz="2800" b="1" spc="200" dirty="0" err="1"/>
              <a:t>deelgemeente</a:t>
            </a:r>
            <a:r>
              <a:rPr lang="en-US" sz="2800" b="1" spc="200" dirty="0"/>
              <a:t> en per school </a:t>
            </a:r>
            <a:r>
              <a:rPr lang="en-US" sz="2800" b="1" spc="200" dirty="0" err="1"/>
              <a:t>raadplegen</a:t>
            </a:r>
            <a:endParaRPr lang="en-US" sz="2800" b="1" spc="200" dirty="0"/>
          </a:p>
        </p:txBody>
      </p:sp>
      <p:cxnSp>
        <p:nvCxnSpPr>
          <p:cNvPr id="76" name="Straight Connector 68">
            <a:extLst>
              <a:ext uri="{FF2B5EF4-FFF2-40B4-BE49-F238E27FC236}">
                <a16:creationId xmlns:a16="http://schemas.microsoft.com/office/drawing/2014/main" id="{4D9A86F5-12E7-4CDA-8037-A3723DFAA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7AB4B5-37CC-33BC-F182-C1AAD8450C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009" b="18538"/>
          <a:stretch>
            <a:fillRect/>
          </a:stretch>
        </p:blipFill>
        <p:spPr>
          <a:xfrm>
            <a:off x="5048176" y="639592"/>
            <a:ext cx="6896936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3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48E8B0AF-9ADD-4E28-9678-3D0175BF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6119D18-A047-4B7E-A5F3-3921967F1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4632"/>
            <a:ext cx="7794722" cy="3511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5139C5-EE89-44F1-B2A7-A78CFCE66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150595"/>
            <a:ext cx="7794722" cy="221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FBDFBB-4A38-4DCF-84CC-FF3D61E4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903" y="4391025"/>
            <a:ext cx="6685507" cy="17388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/>
              <a:t>Even voorstellen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E8A4AF-940D-46D2-92EA-14A137379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675542"/>
            <a:ext cx="3248521" cy="3126701"/>
          </a:xfrm>
          <a:prstGeom prst="rect">
            <a:avLst/>
          </a:prstGeom>
        </p:spPr>
      </p:pic>
      <p:sp>
        <p:nvSpPr>
          <p:cNvPr id="17" name="Tijdelijke aanduiding voor inhoud 4">
            <a:extLst>
              <a:ext uri="{FF2B5EF4-FFF2-40B4-BE49-F238E27FC236}">
                <a16:creationId xmlns:a16="http://schemas.microsoft.com/office/drawing/2014/main" id="{8D4F3AD7-1C2D-48B4-BE26-AFF358D12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804998"/>
            <a:ext cx="7150608" cy="2871216"/>
          </a:xfrm>
        </p:spPr>
        <p:txBody>
          <a:bodyPr vert="horz" lIns="45720" tIns="45720" rIns="45720" bIns="45720" rtlCol="0">
            <a:normAutofit lnSpcReduction="10000"/>
          </a:bodyPr>
          <a:lstStyle/>
          <a:p>
            <a:pPr marL="0"/>
            <a:r>
              <a:rPr lang="en-US" sz="1800" dirty="0" err="1">
                <a:solidFill>
                  <a:srgbClr val="FFFFFF"/>
                </a:solidFill>
              </a:rPr>
              <a:t>Ministerie</a:t>
            </a:r>
            <a:r>
              <a:rPr lang="en-US" sz="1800" dirty="0">
                <a:solidFill>
                  <a:srgbClr val="FFFFFF"/>
                </a:solidFill>
              </a:rPr>
              <a:t> van Onderwijs &amp; </a:t>
            </a:r>
            <a:r>
              <a:rPr lang="en-US" sz="1800" dirty="0" err="1">
                <a:solidFill>
                  <a:srgbClr val="FFFFFF"/>
                </a:solidFill>
              </a:rPr>
              <a:t>Vorming</a:t>
            </a:r>
            <a:endParaRPr lang="en-US" sz="1800" dirty="0">
              <a:solidFill>
                <a:srgbClr val="FFFFFF"/>
              </a:solidFill>
            </a:endParaRPr>
          </a:p>
          <a:p>
            <a:pPr marL="0"/>
            <a:r>
              <a:rPr lang="en-US" sz="1800" dirty="0" err="1">
                <a:solidFill>
                  <a:srgbClr val="FFFFFF"/>
                </a:solidFill>
              </a:rPr>
              <a:t>Agentschap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voor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onderwijsdiensten</a:t>
            </a:r>
            <a:r>
              <a:rPr lang="en-US" sz="1800" dirty="0">
                <a:solidFill>
                  <a:srgbClr val="FFFFFF"/>
                </a:solidFill>
              </a:rPr>
              <a:t> (AGODI)</a:t>
            </a:r>
          </a:p>
          <a:p>
            <a:pPr marL="0"/>
            <a:r>
              <a:rPr lang="en-US" sz="1800" dirty="0">
                <a:solidFill>
                  <a:srgbClr val="FFFFFF"/>
                </a:solidFill>
              </a:rPr>
              <a:t>2002 - </a:t>
            </a:r>
            <a:r>
              <a:rPr lang="en-US" sz="1800" dirty="0" err="1">
                <a:solidFill>
                  <a:srgbClr val="FFFFFF"/>
                </a:solidFill>
              </a:rPr>
              <a:t>Initiatiefnemer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opstart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rgbClr val="FFFFFF"/>
                </a:solidFill>
              </a:rPr>
              <a:t>Lokale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Overleg</a:t>
            </a:r>
            <a:r>
              <a:rPr lang="en-US" sz="1800" dirty="0">
                <a:solidFill>
                  <a:srgbClr val="FFFFFF"/>
                </a:solidFill>
              </a:rPr>
              <a:t> Platforms </a:t>
            </a:r>
            <a:r>
              <a:rPr lang="en-US" sz="1800" dirty="0" err="1">
                <a:solidFill>
                  <a:srgbClr val="FFFFFF"/>
                </a:solidFill>
              </a:rPr>
              <a:t>voor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gelijke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onderwijskansen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br>
              <a:rPr lang="en-US" sz="1800" dirty="0">
                <a:solidFill>
                  <a:srgbClr val="FFFFFF"/>
                </a:solidFill>
              </a:rPr>
            </a:br>
            <a:br>
              <a:rPr lang="en-US" sz="1800" dirty="0">
                <a:solidFill>
                  <a:srgbClr val="FFFFFF"/>
                </a:solidFill>
              </a:rPr>
            </a:b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LOP </a:t>
            </a:r>
            <a:r>
              <a:rPr lang="en-US" sz="1800" dirty="0" err="1">
                <a:solidFill>
                  <a:srgbClr val="FFFFFF"/>
                </a:solidFill>
              </a:rPr>
              <a:t>Dendermonde</a:t>
            </a:r>
            <a:r>
              <a:rPr lang="en-US" sz="1800" dirty="0">
                <a:solidFill>
                  <a:srgbClr val="FFFFFF"/>
                </a:solidFill>
              </a:rPr>
              <a:t> basis</a:t>
            </a:r>
          </a:p>
          <a:p>
            <a:pPr marL="0"/>
            <a:r>
              <a:rPr lang="en-US" sz="1800" dirty="0">
                <a:solidFill>
                  <a:srgbClr val="FFFFFF"/>
                </a:solidFill>
              </a:rPr>
              <a:t>Voorzitter : Jo De Bock</a:t>
            </a:r>
          </a:p>
          <a:p>
            <a:pPr marL="0"/>
            <a:r>
              <a:rPr lang="en-US" sz="1800" dirty="0">
                <a:solidFill>
                  <a:srgbClr val="FFFFFF"/>
                </a:solidFill>
              </a:rPr>
              <a:t>LOP </a:t>
            </a:r>
            <a:r>
              <a:rPr lang="en-US" sz="1800" dirty="0" err="1">
                <a:solidFill>
                  <a:srgbClr val="FFFFFF"/>
                </a:solidFill>
              </a:rPr>
              <a:t>Deskundige</a:t>
            </a:r>
            <a:r>
              <a:rPr lang="en-US" sz="1800" dirty="0">
                <a:solidFill>
                  <a:srgbClr val="FFFFFF"/>
                </a:solidFill>
              </a:rPr>
              <a:t> : Liesbeth Croene</a:t>
            </a:r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7" name="Afbeelding 6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509ED438-4B80-4D9F-9B56-0B9849AB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4637099"/>
            <a:ext cx="3248521" cy="12588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CCDAAC-54D1-4BE4-82B0-497686182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422775" y="4803229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36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B25A0-57F9-4D0D-9B4B-085C9A6B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/>
              <a:t>Aandachtspunt!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B494D9B-5CB5-4A6D-A288-A54E031FE0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3" y="1408361"/>
            <a:ext cx="5181439" cy="4459288"/>
          </a:xfrm>
          <a:prstGeom prst="rect">
            <a:avLst/>
          </a:prstGeom>
          <a:solidFill>
            <a:srgbClr val="3399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52A65AC-FF17-427B-BDC6-83D1A96D6190}"/>
              </a:ext>
            </a:extLst>
          </p:cNvPr>
          <p:cNvSpPr txBox="1">
            <a:spLocks/>
          </p:cNvSpPr>
          <p:nvPr/>
        </p:nvSpPr>
        <p:spPr>
          <a:xfrm>
            <a:off x="6657051" y="2429006"/>
            <a:ext cx="6005211" cy="36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Stap 1 = aanmelden</a:t>
            </a:r>
          </a:p>
          <a:p>
            <a:r>
              <a:rPr lang="nl-BE"/>
              <a:t>Stap 2 = resultaat ontvangen</a:t>
            </a:r>
          </a:p>
          <a:p>
            <a:r>
              <a:rPr lang="nl-BE"/>
              <a:t>Stap 3 = inschrijven</a:t>
            </a:r>
          </a:p>
          <a:p>
            <a:endParaRPr lang="nl-BE"/>
          </a:p>
          <a:p>
            <a:r>
              <a:rPr lang="nl-BE">
                <a:solidFill>
                  <a:srgbClr val="FF0000"/>
                </a:solidFill>
              </a:rPr>
              <a:t>Stap 3 niet vergeten!</a:t>
            </a:r>
          </a:p>
        </p:txBody>
      </p:sp>
    </p:spTree>
    <p:extLst>
      <p:ext uri="{BB962C8B-B14F-4D97-AF65-F5344CB8AC3E}">
        <p14:creationId xmlns:p14="http://schemas.microsoft.com/office/powerpoint/2010/main" val="39402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4"/>
    </mc:Choice>
    <mc:Fallback xmlns="">
      <p:transition spd="slow" advTm="3045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804" y="2338928"/>
            <a:ext cx="6006596" cy="150876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cap="none" dirty="0">
                <a:solidFill>
                  <a:schemeClr val="tx2"/>
                </a:solidFill>
              </a:rPr>
              <a:t>Wat is het verschil tussen aanmelden en inschrijven ?</a:t>
            </a:r>
            <a:endParaRPr lang="en-US" kern="1200" cap="none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kstvak 2">
            <a:extLst>
              <a:ext uri="{FF2B5EF4-FFF2-40B4-BE49-F238E27FC236}">
                <a16:creationId xmlns:a16="http://schemas.microsoft.com/office/drawing/2014/main" id="{6BE06390-6BA5-4DCC-AAB1-0FBC8209F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602102"/>
              </p:ext>
            </p:extLst>
          </p:nvPr>
        </p:nvGraphicFramePr>
        <p:xfrm>
          <a:off x="8153400" y="927809"/>
          <a:ext cx="3394220" cy="4922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5736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081C5B-FFA5-1A25-F8F2-95A489E2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41325"/>
            <a:ext cx="11950700" cy="5975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631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C029B-6F24-4FCB-8813-A7051346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nl-BE" sz="4000" dirty="0"/>
              <a:t>Wat heb je nodig om aan te melden ?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8617EE7-2E4B-4052-BC6B-65F826ED6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7144" y="2410060"/>
            <a:ext cx="2700762" cy="1682642"/>
          </a:xfrm>
          <a:prstGeom prst="rect">
            <a:avLst/>
          </a:prstGeom>
        </p:spPr>
      </p:pic>
      <p:pic>
        <p:nvPicPr>
          <p:cNvPr id="4" name="Picture 2" descr="Afbeelding op de voorzijde van het elektronisch identiteitsdocument voor kinderen de &quot;Kids-ID&quot;">
            <a:extLst>
              <a:ext uri="{FF2B5EF4-FFF2-40B4-BE49-F238E27FC236}">
                <a16:creationId xmlns:a16="http://schemas.microsoft.com/office/drawing/2014/main" id="{D202FDBD-8364-41FE-AA36-0952B8C38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1" b="1"/>
          <a:stretch/>
        </p:blipFill>
        <p:spPr bwMode="auto">
          <a:xfrm>
            <a:off x="1120450" y="2243933"/>
            <a:ext cx="2942741" cy="20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7128667-780B-4828-A3ED-63542879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353" y="4997322"/>
            <a:ext cx="3737172" cy="1225402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6FB1B897-BE88-45E8-BC36-8BE19C51AA17}"/>
              </a:ext>
            </a:extLst>
          </p:cNvPr>
          <p:cNvSpPr/>
          <p:nvPr/>
        </p:nvSpPr>
        <p:spPr>
          <a:xfrm>
            <a:off x="8217906" y="1671568"/>
            <a:ext cx="3438475" cy="57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Rijksregisternummer</a:t>
            </a:r>
          </a:p>
        </p:txBody>
      </p:sp>
    </p:spTree>
    <p:extLst>
      <p:ext uri="{BB962C8B-B14F-4D97-AF65-F5344CB8AC3E}">
        <p14:creationId xmlns:p14="http://schemas.microsoft.com/office/powerpoint/2010/main" val="2070345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8BA90A1-6BEC-48B7-BBE0-886326225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7950F2D-29CC-4F1C-8AFA-D6AE15BFA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schermopname, Webpagina, Website&#10;&#10;Door AI gegenereerde inhoud is mogelijk onjuist.">
            <a:extLst>
              <a:ext uri="{FF2B5EF4-FFF2-40B4-BE49-F238E27FC236}">
                <a16:creationId xmlns:a16="http://schemas.microsoft.com/office/drawing/2014/main" id="{B8F55360-17EC-3C70-019C-07FEE558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7"/>
            <a:ext cx="9904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9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1C7BBCE-AD4D-FDC5-93C4-A96F33FB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87" y="0"/>
            <a:ext cx="889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40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BA90A1-6BEC-48B7-BBE0-886326225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50F2D-29CC-4F1C-8AFA-D6AE15BFA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F2EB5A-0A22-A159-EF60-387135DB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48" y="643467"/>
            <a:ext cx="84731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6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5ABED16-D1EE-40E2-9777-113635C66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D30D28D-7DC9-44E1-87D3-9A164D9A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dirty="0">
                <a:solidFill>
                  <a:srgbClr val="FFFFFF"/>
                </a:solidFill>
              </a:rPr>
              <a:t>Hoe Aanmelden ?</a:t>
            </a:r>
            <a:br>
              <a:rPr lang="en-US" sz="4300" dirty="0">
                <a:solidFill>
                  <a:srgbClr val="FFFFFF"/>
                </a:solidFill>
              </a:rPr>
            </a:br>
            <a:r>
              <a:rPr lang="en-US" sz="4300" dirty="0">
                <a:solidFill>
                  <a:srgbClr val="FFFFFF"/>
                </a:solidFill>
              </a:rPr>
              <a:t>Wat </a:t>
            </a:r>
            <a:r>
              <a:rPr lang="en-US" sz="4300" dirty="0" err="1">
                <a:solidFill>
                  <a:srgbClr val="FFFFFF"/>
                </a:solidFill>
              </a:rPr>
              <a:t>heb</a:t>
            </a:r>
            <a:r>
              <a:rPr lang="en-US" sz="4300" dirty="0">
                <a:solidFill>
                  <a:srgbClr val="FFFFFF"/>
                </a:solidFill>
              </a:rPr>
              <a:t> je </a:t>
            </a:r>
            <a:r>
              <a:rPr lang="en-US" sz="4300" dirty="0" err="1">
                <a:solidFill>
                  <a:srgbClr val="FFFFFF"/>
                </a:solidFill>
              </a:rPr>
              <a:t>nodig</a:t>
            </a:r>
            <a:r>
              <a:rPr lang="en-US" sz="4300" dirty="0">
                <a:solidFill>
                  <a:srgbClr val="FFFFFF"/>
                </a:solidFill>
              </a:rPr>
              <a:t> 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F9170-35BA-4F92-B3B1-9E50BBCE2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8E4597E-0B01-4136-A3F9-5C9A82C99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Gegevens</a:t>
            </a:r>
            <a:r>
              <a:rPr lang="en-US" dirty="0">
                <a:solidFill>
                  <a:srgbClr val="FFFFFF"/>
                </a:solidFill>
              </a:rPr>
              <a:t> van je kind :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Rijksregisternummer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Domicilieadres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A9222FF-45C3-4077-94FE-08CFC2708D9D}"/>
              </a:ext>
            </a:extLst>
          </p:cNvPr>
          <p:cNvSpPr txBox="1"/>
          <p:nvPr/>
        </p:nvSpPr>
        <p:spPr>
          <a:xfrm>
            <a:off x="409575" y="4343626"/>
            <a:ext cx="451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Digitaal invulformulier op website </a:t>
            </a:r>
            <a:r>
              <a:rPr lang="nl-BE" dirty="0">
                <a:hlinkClick r:id="rId2"/>
              </a:rPr>
              <a:t>www.naarschoolindendermonde.be</a:t>
            </a:r>
            <a:r>
              <a:rPr lang="nl-BE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AE449F3-C89B-4566-9278-0DED38E65C77}"/>
              </a:ext>
            </a:extLst>
          </p:cNvPr>
          <p:cNvSpPr txBox="1"/>
          <p:nvPr/>
        </p:nvSpPr>
        <p:spPr>
          <a:xfrm>
            <a:off x="10093911" y="319596"/>
            <a:ext cx="184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50"/>
                </a:solidFill>
              </a:rPr>
              <a:t>Basisonderwijs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5839FAF3-C239-1F79-5D6F-2CB6B769E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00" y="1784088"/>
            <a:ext cx="5678488" cy="3261248"/>
          </a:xfrm>
        </p:spPr>
      </p:pic>
    </p:spTree>
    <p:extLst>
      <p:ext uri="{BB962C8B-B14F-4D97-AF65-F5344CB8AC3E}">
        <p14:creationId xmlns:p14="http://schemas.microsoft.com/office/powerpoint/2010/main" val="523720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BFF212E-C98E-99BE-1354-468E9B70C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86C113-EEE6-31DD-ED18-496B748E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5" y="643466"/>
            <a:ext cx="1066232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1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nl-BE">
                <a:solidFill>
                  <a:srgbClr val="FFFFFF"/>
                </a:solidFill>
              </a:rPr>
              <a:t>Dezelfde LOP – afspraken </a:t>
            </a:r>
            <a:br>
              <a:rPr lang="nl-BE">
                <a:solidFill>
                  <a:srgbClr val="FFFFFF"/>
                </a:solidFill>
              </a:rPr>
            </a:br>
            <a:br>
              <a:rPr lang="nl-BE">
                <a:solidFill>
                  <a:srgbClr val="FFFFFF"/>
                </a:solidFill>
              </a:rPr>
            </a:br>
            <a:r>
              <a:rPr lang="nl-BE">
                <a:solidFill>
                  <a:srgbClr val="FFFFFF"/>
                </a:solidFill>
              </a:rPr>
              <a:t>voor alle basisscholen in dendermonde</a:t>
            </a:r>
          </a:p>
        </p:txBody>
      </p:sp>
      <p:sp>
        <p:nvSpPr>
          <p:cNvPr id="25" name="Tijdelijke aanduiding voor inhoud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BE" sz="1400" b="1" dirty="0">
                <a:solidFill>
                  <a:schemeClr val="accent4"/>
                </a:solidFill>
              </a:rPr>
              <a:t>Het Lokaal Overleg Platform (LOP) organiseert overleg met en tussen de scholen</a:t>
            </a:r>
          </a:p>
          <a:p>
            <a:pPr marL="0" indent="0">
              <a:buNone/>
            </a:pPr>
            <a:r>
              <a:rPr lang="nl-BE" sz="1400" dirty="0"/>
              <a:t>Faciliteert en bevordert de samenwerking tussen scholen en tussen scholen en relevante partners die werken rond gelijke onderwijskansen</a:t>
            </a:r>
          </a:p>
          <a:p>
            <a:pPr marL="0" indent="0">
              <a:buNone/>
            </a:pPr>
            <a:r>
              <a:rPr lang="nl-BE" sz="1400" b="1" dirty="0">
                <a:solidFill>
                  <a:schemeClr val="accent4"/>
                </a:solidFill>
              </a:rPr>
              <a:t>Wie is betrokken ?</a:t>
            </a:r>
          </a:p>
          <a:p>
            <a:pPr marL="0" indent="0">
              <a:buNone/>
            </a:pPr>
            <a:r>
              <a:rPr lang="nl-BE" sz="1400" dirty="0"/>
              <a:t>Directies van de basisscholen, </a:t>
            </a:r>
            <a:r>
              <a:rPr lang="nl-BE" sz="1400" dirty="0" err="1"/>
              <a:t>CLB’s</a:t>
            </a:r>
            <a:r>
              <a:rPr lang="nl-BE" sz="1400" dirty="0"/>
              <a:t>, Schepen van Onderwijs, Brugfiguren, Huis van het Kind, Agentschap Opgroeien (Kind &amp; Gezin), vzw De Tondeldoos, vzw Samenvloeiing, stedelijke onderwijsdienst,…</a:t>
            </a:r>
          </a:p>
          <a:p>
            <a:pPr marL="0" indent="0">
              <a:buNone/>
            </a:pPr>
            <a:r>
              <a:rPr lang="nl-BE" sz="1400" b="1" dirty="0">
                <a:solidFill>
                  <a:schemeClr val="accent4"/>
                </a:solidFill>
              </a:rPr>
              <a:t>Wat doet het LOP  in het kader van de inschrijvingen ?</a:t>
            </a:r>
          </a:p>
          <a:p>
            <a:pPr>
              <a:buFontTx/>
              <a:buChar char="-"/>
            </a:pPr>
            <a:r>
              <a:rPr lang="nl-BE" sz="1400" b="1" dirty="0"/>
              <a:t>Organiseren van gemeenschappelijke acties om ouders te informeren rond de gezamenlijke opstart van de inschrijvingen =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400" dirty="0"/>
              <a:t>Infomoment voor ouders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400" dirty="0"/>
              <a:t>Website en brochure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400" dirty="0"/>
              <a:t>Ondersteunen van kwetsbare gezinnen</a:t>
            </a:r>
          </a:p>
          <a:p>
            <a:pPr>
              <a:buFontTx/>
              <a:buChar char="-"/>
            </a:pPr>
            <a:r>
              <a:rPr lang="nl-BE" sz="1400" b="1" dirty="0"/>
              <a:t>Ondersteunen van scholen inzake toepassing van de regelgeving op maat van Dendermonde</a:t>
            </a:r>
          </a:p>
          <a:p>
            <a:pPr>
              <a:buFontTx/>
              <a:buChar char="-"/>
            </a:pPr>
            <a:r>
              <a:rPr lang="nl-BE" sz="1400" b="1" dirty="0"/>
              <a:t>Bemiddelen op vraag van ouders wanneer een leerling geen school vindt</a:t>
            </a:r>
          </a:p>
        </p:txBody>
      </p:sp>
    </p:spTree>
    <p:extLst>
      <p:ext uri="{BB962C8B-B14F-4D97-AF65-F5344CB8AC3E}">
        <p14:creationId xmlns:p14="http://schemas.microsoft.com/office/powerpoint/2010/main" val="2235382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201D2C-A075-8C16-1443-F98233B8A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95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, Webpagina&#10;&#10;Automatisch gegenereerde beschrijving">
            <a:extLst>
              <a:ext uri="{FF2B5EF4-FFF2-40B4-BE49-F238E27FC236}">
                <a16:creationId xmlns:a16="http://schemas.microsoft.com/office/drawing/2014/main" id="{CA16F29E-C147-A6D2-D292-B5805EF6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20" y="643466"/>
            <a:ext cx="932396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5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7DE835-5013-67D8-5044-758724F1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881062"/>
            <a:ext cx="93630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6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E724B2-BA38-5D56-99DB-DF4DD94C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1019175"/>
            <a:ext cx="86201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CDD5EE-12AB-2891-B644-F4791881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5" y="643466"/>
            <a:ext cx="1066232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28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3BD44E-A67D-4CA2-A7A9-1B99571D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nl-BE">
                <a:solidFill>
                  <a:srgbClr val="FFFFFF"/>
                </a:solidFill>
              </a:rPr>
              <a:t>Toewijzen naar een basisschool</a:t>
            </a:r>
          </a:p>
        </p:txBody>
      </p:sp>
      <p:graphicFrame>
        <p:nvGraphicFramePr>
          <p:cNvPr id="7" name="Tijdelijke aanduiding voor inhoud 4">
            <a:extLst>
              <a:ext uri="{FF2B5EF4-FFF2-40B4-BE49-F238E27FC236}">
                <a16:creationId xmlns:a16="http://schemas.microsoft.com/office/drawing/2014/main" id="{F338C05B-47D6-42C6-B46A-1374285BD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60598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7544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DEAEA-BFDB-410C-89E7-02514506C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EAAB671-E1B2-4834-B3F6-E0A2D3BE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B43EBB-719F-4C01-AECE-1D876283B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BA9022-34B3-627B-4143-0F546607F191}"/>
              </a:ext>
            </a:extLst>
          </p:cNvPr>
          <p:cNvSpPr txBox="1"/>
          <p:nvPr/>
        </p:nvSpPr>
        <p:spPr>
          <a:xfrm>
            <a:off x="636805" y="640080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Zie brochure op blz. 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B70B32-BD93-4B4F-B210-8956E300D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67F64B-6AFB-2F32-DD5F-D352CC660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284" y="640080"/>
            <a:ext cx="3598335" cy="55788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147DD6E-0724-0A8C-CF6E-BE7C845ADE12}"/>
              </a:ext>
            </a:extLst>
          </p:cNvPr>
          <p:cNvSpPr/>
          <p:nvPr/>
        </p:nvSpPr>
        <p:spPr>
          <a:xfrm>
            <a:off x="-3274" y="443591"/>
            <a:ext cx="3772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B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Stappenplan</a:t>
            </a:r>
            <a:endParaRPr lang="nl-B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955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4AD64F4-8181-C7A8-C559-E63D5227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4" y="68263"/>
            <a:ext cx="1194929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297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C2F43B4-B887-ABFD-F64B-4525A3EE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19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4B1792-53C0-4D8F-B443-E914DB582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61925"/>
            <a:ext cx="9344025" cy="6534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65F1E64-1737-38F1-8812-76250930E189}"/>
                  </a:ext>
                </a:extLst>
              </p14:cNvPr>
              <p14:cNvContentPartPr/>
              <p14:nvPr/>
            </p14:nvContentPartPr>
            <p14:xfrm>
              <a:off x="6492024" y="3337416"/>
              <a:ext cx="897120" cy="7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65F1E64-1737-38F1-8812-76250930E1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8024" y="3121416"/>
                <a:ext cx="10047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9737CD3-36C8-977D-CA1D-136111A3D1A5}"/>
                  </a:ext>
                </a:extLst>
              </p14:cNvPr>
              <p14:cNvContentPartPr/>
              <p14:nvPr/>
            </p14:nvContentPartPr>
            <p14:xfrm>
              <a:off x="7424424" y="3365136"/>
              <a:ext cx="329760" cy="18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9737CD3-36C8-977D-CA1D-136111A3D1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70424" y="3257136"/>
                <a:ext cx="4374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7438335A-0114-9292-8006-D03336E06DF0}"/>
                  </a:ext>
                </a:extLst>
              </p14:cNvPr>
              <p14:cNvContentPartPr/>
              <p14:nvPr/>
            </p14:nvContentPartPr>
            <p14:xfrm>
              <a:off x="10076544" y="3328416"/>
              <a:ext cx="439560" cy="4608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7438335A-0114-9292-8006-D03336E06D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22544" y="3220416"/>
                <a:ext cx="547200" cy="26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364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schermopname, Webpagina, Website&#10;&#10;Door AI gegenereerde inhoud is mogelijk onjuist.">
            <a:extLst>
              <a:ext uri="{FF2B5EF4-FFF2-40B4-BE49-F238E27FC236}">
                <a16:creationId xmlns:a16="http://schemas.microsoft.com/office/drawing/2014/main" id="{0B32BBEC-1500-1420-22D4-97BE63A9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326" y="731182"/>
            <a:ext cx="5357029" cy="5249331"/>
          </a:xfrm>
          <a:prstGeom prst="rect">
            <a:avLst/>
          </a:prstGeom>
        </p:spPr>
      </p:pic>
      <p:cxnSp>
        <p:nvCxnSpPr>
          <p:cNvPr id="7" name="Verbindingslijn: gebogen 6">
            <a:extLst>
              <a:ext uri="{FF2B5EF4-FFF2-40B4-BE49-F238E27FC236}">
                <a16:creationId xmlns:a16="http://schemas.microsoft.com/office/drawing/2014/main" id="{0D851DE0-4B09-6668-1247-7ED479CE1C06}"/>
              </a:ext>
            </a:extLst>
          </p:cNvPr>
          <p:cNvCxnSpPr>
            <a:cxnSpLocks/>
          </p:cNvCxnSpPr>
          <p:nvPr/>
        </p:nvCxnSpPr>
        <p:spPr>
          <a:xfrm>
            <a:off x="6848856" y="5684333"/>
            <a:ext cx="2708317" cy="1428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772556C1-A8A6-5F6D-4D16-505CF89E60CE}"/>
              </a:ext>
            </a:extLst>
          </p:cNvPr>
          <p:cNvSpPr txBox="1"/>
          <p:nvPr/>
        </p:nvSpPr>
        <p:spPr>
          <a:xfrm>
            <a:off x="9601877" y="5684333"/>
            <a:ext cx="190195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b="1" dirty="0"/>
              <a:t>Aanmeldknop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0B8B748-E52D-5135-C990-BD1F35BC810C}"/>
              </a:ext>
            </a:extLst>
          </p:cNvPr>
          <p:cNvSpPr txBox="1"/>
          <p:nvPr/>
        </p:nvSpPr>
        <p:spPr>
          <a:xfrm>
            <a:off x="713232" y="2898648"/>
            <a:ext cx="431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linkClick r:id="rId3"/>
              </a:rPr>
              <a:t>https://bao.naarschoolindendermonde.be/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335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Niet akkoord met de weigering 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3BE4587-78DD-A605-D9C2-E0043EFE0C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299725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21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BF2ABC8-4FD6-4B60-92A7-BB3BEE3C1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0C9617-D7F4-485A-A97E-74A20E10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</p:spPr>
        <p:txBody>
          <a:bodyPr>
            <a:normAutofit/>
          </a:bodyPr>
          <a:lstStyle/>
          <a:p>
            <a:r>
              <a:rPr lang="nl-BE" dirty="0"/>
              <a:t>Commissie inzake leerlingenrechten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479D3-536C-4161-A6F8-813D3071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452FB6-CED0-419C-93B6-86B391B3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>
            <a:normAutofit/>
          </a:bodyPr>
          <a:lstStyle/>
          <a:p>
            <a:r>
              <a:rPr lang="nl-NL" dirty="0"/>
              <a:t>Ga je niet akkoord met de beslissing van de Ombudsdienst Inschrijvingen van het LOP ?</a:t>
            </a:r>
            <a:br>
              <a:rPr lang="nl-NL" dirty="0"/>
            </a:br>
            <a:r>
              <a:rPr lang="nl-NL" dirty="0"/>
              <a:t>Je kan een klacht indienen bij de Commissie inzake Leerlingenrechten.</a:t>
            </a:r>
          </a:p>
          <a:p>
            <a:r>
              <a:rPr lang="nl-NL" dirty="0"/>
              <a:t>Vlaams Ministerie van Onderwijs en Vorming – Secretariaat van de Commissie inzake Leerlingenrechten</a:t>
            </a:r>
            <a:br>
              <a:rPr lang="nl-NL" dirty="0"/>
            </a:br>
            <a:r>
              <a:rPr lang="nl-NL" dirty="0"/>
              <a:t>Koning Albert II – laan 15, 1210 Brussel.</a:t>
            </a:r>
            <a:br>
              <a:rPr lang="nl-NL" dirty="0"/>
            </a:br>
            <a:r>
              <a:rPr lang="nl-NL" dirty="0"/>
              <a:t>E-mail : commissie.leerlingenrechten@vlaanderen.be</a:t>
            </a:r>
            <a:br>
              <a:rPr lang="nl-NL" dirty="0"/>
            </a:br>
            <a:r>
              <a:rPr lang="nl-NL" dirty="0"/>
              <a:t>Telefoon : 02 553 98 83</a:t>
            </a:r>
          </a:p>
          <a:p>
            <a:br>
              <a:rPr lang="nl-NL" dirty="0"/>
            </a:br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64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Waar vind je meer informatie?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/>
              <a:t>Website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>
                <a:hlinkClick r:id="rId2"/>
              </a:rPr>
              <a:t>www.naarschoolindendermonde.be</a:t>
            </a:r>
            <a:r>
              <a:rPr lang="en-US"/>
              <a:t> 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/>
              <a:t>Digitale brochure downloaden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4791075" y="3966825"/>
            <a:ext cx="470534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BE" sz="3600" dirty="0"/>
          </a:p>
          <a:p>
            <a:pPr>
              <a:spcAft>
                <a:spcPts val="600"/>
              </a:spcAft>
            </a:pPr>
            <a:endParaRPr lang="nl-BE" sz="3600" dirty="0"/>
          </a:p>
          <a:p>
            <a:pPr>
              <a:spcAft>
                <a:spcPts val="600"/>
              </a:spcAft>
            </a:pPr>
            <a:endParaRPr lang="nl-BE" sz="3600" dirty="0"/>
          </a:p>
          <a:p>
            <a:pPr>
              <a:spcAft>
                <a:spcPts val="600"/>
              </a:spcAft>
            </a:pPr>
            <a:endParaRPr lang="nl-BE" sz="3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E0BFA8-D9EE-BFC0-CC8A-10F735F3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617" y="0"/>
            <a:ext cx="5107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5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271758-7AC4-4265-8775-DCDB97A1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Hulp nodig bij aanmelden?</a:t>
            </a:r>
          </a:p>
        </p:txBody>
      </p:sp>
      <p:graphicFrame>
        <p:nvGraphicFramePr>
          <p:cNvPr id="5" name="Tekstvak 2">
            <a:extLst>
              <a:ext uri="{FF2B5EF4-FFF2-40B4-BE49-F238E27FC236}">
                <a16:creationId xmlns:a16="http://schemas.microsoft.com/office/drawing/2014/main" id="{F6097E49-AE69-B061-7A1A-781DA9705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27034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7675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8D75617-3B62-F3E8-AF9A-8977354D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nl-BE" dirty="0"/>
              <a:t>Helpdesk</a:t>
            </a:r>
          </a:p>
        </p:txBody>
      </p:sp>
      <p:graphicFrame>
        <p:nvGraphicFramePr>
          <p:cNvPr id="7" name="Tijdelijke aanduiding voor tekst 3">
            <a:extLst>
              <a:ext uri="{FF2B5EF4-FFF2-40B4-BE49-F238E27FC236}">
                <a16:creationId xmlns:a16="http://schemas.microsoft.com/office/drawing/2014/main" id="{831D81EA-9700-2DAA-BE3F-08A93F786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614213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008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70">
            <a:extLst>
              <a:ext uri="{FF2B5EF4-FFF2-40B4-BE49-F238E27FC236}">
                <a16:creationId xmlns:a16="http://schemas.microsoft.com/office/drawing/2014/main" id="{B73DEAEA-BFDB-410C-89E7-02514506C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72">
            <a:extLst>
              <a:ext uri="{FF2B5EF4-FFF2-40B4-BE49-F238E27FC236}">
                <a16:creationId xmlns:a16="http://schemas.microsoft.com/office/drawing/2014/main" id="{6EAAB671-E1B2-4834-B3F6-E0A2D3BE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7" name="Rectangle 74">
            <a:extLst>
              <a:ext uri="{FF2B5EF4-FFF2-40B4-BE49-F238E27FC236}">
                <a16:creationId xmlns:a16="http://schemas.microsoft.com/office/drawing/2014/main" id="{389FFE7C-E583-49D7-B92E-1EC8D6D4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76">
            <a:extLst>
              <a:ext uri="{FF2B5EF4-FFF2-40B4-BE49-F238E27FC236}">
                <a16:creationId xmlns:a16="http://schemas.microsoft.com/office/drawing/2014/main" id="{D0D2945E-06BB-4ED7-B357-30CA7211C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AD62C5-67E2-4193-80B0-CAD8AE50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>
                <a:solidFill>
                  <a:srgbClr val="FFFFFF"/>
                </a:solidFill>
              </a:rPr>
              <a:t>Andere vragen ?</a:t>
            </a:r>
          </a:p>
        </p:txBody>
      </p:sp>
      <p:cxnSp>
        <p:nvCxnSpPr>
          <p:cNvPr id="99" name="Straight Connector 78">
            <a:extLst>
              <a:ext uri="{FF2B5EF4-FFF2-40B4-BE49-F238E27FC236}">
                <a16:creationId xmlns:a16="http://schemas.microsoft.com/office/drawing/2014/main" id="{F4C9872C-B3B3-4A61-B20E-F79415F45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320ED2-2664-DF01-6F0F-EE09DBED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43" y="457200"/>
            <a:ext cx="3974906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7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40" name="Rectangle 29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B94D87A0-BA55-4A8B-9FD6-6109543D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20720"/>
            <a:ext cx="3366054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A4FEA26-3017-42FD-8A39-676ACCA4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Dankjewel voor de aandacht !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D61D2E8-EDB2-4F72-9F0F-B03306F1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3224" y="4297556"/>
            <a:ext cx="6353968" cy="14333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 wensen je kindje een prima start in de kleuterklas !</a:t>
            </a:r>
          </a:p>
        </p:txBody>
      </p:sp>
      <p:cxnSp>
        <p:nvCxnSpPr>
          <p:cNvPr id="43" name="Straight Connector 35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41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3E033C-263D-4315-9C94-F7E4BE36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0"/>
            <a:ext cx="1010412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A2DE1F2-8CC2-4BED-B899-8694BB61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50330" cy="677976"/>
          </a:xfrm>
        </p:spPr>
        <p:txBody>
          <a:bodyPr>
            <a:normAutofit fontScale="90000"/>
          </a:bodyPr>
          <a:lstStyle/>
          <a:p>
            <a:pPr algn="r"/>
            <a:r>
              <a:rPr lang="nl-BE" dirty="0"/>
              <a:t>divers Aanbod van scholen in Dendermonde</a:t>
            </a:r>
          </a:p>
        </p:txBody>
      </p:sp>
    </p:spTree>
    <p:extLst>
      <p:ext uri="{BB962C8B-B14F-4D97-AF65-F5344CB8AC3E}">
        <p14:creationId xmlns:p14="http://schemas.microsoft.com/office/powerpoint/2010/main" val="340096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605A2-63B8-40AA-922B-A370EAEF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50" y="2194560"/>
            <a:ext cx="5418961" cy="37803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b="1" spc="15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 schoolkeuze</a:t>
            </a:r>
            <a:br>
              <a:rPr lang="en-US" sz="2800" spc="150" dirty="0">
                <a:solidFill>
                  <a:schemeClr val="tx2"/>
                </a:solidFill>
              </a:rPr>
            </a:br>
            <a:r>
              <a:rPr lang="en-US" sz="2800" spc="150" dirty="0">
                <a:solidFill>
                  <a:schemeClr val="tx2"/>
                </a:solidFill>
              </a:rPr>
              <a:t>Tip ! Informeer je goed, bezoek de website van de school, maak kennis met het schoolteam, bekijk het filmpje van de school,…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86726A-6674-4350-8197-A3305D4F59D8}"/>
              </a:ext>
            </a:extLst>
          </p:cNvPr>
          <p:cNvSpPr txBox="1"/>
          <p:nvPr/>
        </p:nvSpPr>
        <p:spPr>
          <a:xfrm>
            <a:off x="1479335" y="1129847"/>
            <a:ext cx="5191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2"/>
              </a:rPr>
              <a:t>https://bao.naarschoolindendermonde.be/scholen</a:t>
            </a:r>
            <a:r>
              <a:rPr lang="nl-BE" dirty="0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7BFE42A-9382-475D-92E4-0A2B49AB75DA}"/>
              </a:ext>
            </a:extLst>
          </p:cNvPr>
          <p:cNvSpPr txBox="1"/>
          <p:nvPr/>
        </p:nvSpPr>
        <p:spPr>
          <a:xfrm>
            <a:off x="300625" y="2304789"/>
            <a:ext cx="6012493" cy="171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5EA53D-A08A-4441-BE8F-1DD20440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6567"/>
            <a:ext cx="6222367" cy="27063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E7E7D10-98C8-4FF4-A9BC-6D7FF6B69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5" y="451202"/>
            <a:ext cx="3219189" cy="1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19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540A922-B48F-494D-BD94-062EC172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50" y="0"/>
            <a:ext cx="102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4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88142D-87F9-4303-8827-EC669D92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81" y="0"/>
            <a:ext cx="1088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5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284262-6087-4EAB-BF7F-F4782418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228600"/>
            <a:ext cx="85248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1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c0338a6-9561-4ee8-b8d6-4e89cbd520a0}" enabled="0" method="" siteId="{0c0338a6-9561-4ee8-b8d6-4e89cbd520a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</TotalTime>
  <Words>1059</Words>
  <Application>Microsoft Office PowerPoint</Application>
  <PresentationFormat>Breedbeeld</PresentationFormat>
  <Paragraphs>139</Paragraphs>
  <Slides>46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Tw Cen MT</vt:lpstr>
      <vt:lpstr>Tw Cen MT Condensed</vt:lpstr>
      <vt:lpstr>Wingdings</vt:lpstr>
      <vt:lpstr>Wingdings 2</vt:lpstr>
      <vt:lpstr>Wingdings 3</vt:lpstr>
      <vt:lpstr>HDOfficeLightV0</vt:lpstr>
      <vt:lpstr>Integraal</vt:lpstr>
      <vt:lpstr>Aanmelden en inschrijven in een basisschool in Dendermonde  voor schooljaar 2026-2027  Eerst aanmelden, dan inschrijven</vt:lpstr>
      <vt:lpstr>Even voorstellen</vt:lpstr>
      <vt:lpstr>Dezelfde LOP – afspraken   voor alle basisscholen in dendermonde</vt:lpstr>
      <vt:lpstr>PowerPoint-presentatie</vt:lpstr>
      <vt:lpstr>divers Aanbod van scholen in Dendermonde</vt:lpstr>
      <vt:lpstr>Vrije schoolkeuze Tip ! Informeer je goed, bezoek de website van de school, maak kennis met het schoolteam, bekijk het filmpje van de school,…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Buitengewoon  basisonderwijs Dendermonde</vt:lpstr>
      <vt:lpstr>Hoe kies ik een school ?</vt:lpstr>
      <vt:lpstr>Wie meldt aan ? Kinderen geboren in 2024 en alle andere kinderen melden aan </vt:lpstr>
      <vt:lpstr>Specifieke Inschrijfperiode voor Voorrangsgroepen</vt:lpstr>
      <vt:lpstr>Bepaling van capaciteit en vrije plaatsen</vt:lpstr>
      <vt:lpstr>www.naarschoolindendermonde.be    Vrije plaatsen per deelgemeente en per school raadplegen</vt:lpstr>
      <vt:lpstr>Aandachtspunt!</vt:lpstr>
      <vt:lpstr>Wat is het verschil tussen aanmelden en inschrijven ?</vt:lpstr>
      <vt:lpstr>PowerPoint-presentatie</vt:lpstr>
      <vt:lpstr>Wat heb je nodig om aan te melden ?</vt:lpstr>
      <vt:lpstr>PowerPoint-presentatie</vt:lpstr>
      <vt:lpstr>PowerPoint-presentatie</vt:lpstr>
      <vt:lpstr>PowerPoint-presentatie</vt:lpstr>
      <vt:lpstr>Hoe Aanmelden ? Wat heb je nodig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Toewijzen naar een basisschool</vt:lpstr>
      <vt:lpstr>PowerPoint-presentatie</vt:lpstr>
      <vt:lpstr>PowerPoint-presentatie</vt:lpstr>
      <vt:lpstr>PowerPoint-presentatie</vt:lpstr>
      <vt:lpstr>PowerPoint-presentatie</vt:lpstr>
      <vt:lpstr>Niet akkoord met de weigering ?</vt:lpstr>
      <vt:lpstr>Commissie inzake leerlingenrechten</vt:lpstr>
      <vt:lpstr>Waar vind je meer informatie? </vt:lpstr>
      <vt:lpstr>Hulp nodig bij aanmelden?</vt:lpstr>
      <vt:lpstr>Helpdesk</vt:lpstr>
      <vt:lpstr>Andere vragen ?</vt:lpstr>
      <vt:lpstr>Dankjewel voor de aandacht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Aanmelden en inschrijven in een basisschool in Zele    Eerst aanmelden, dan inschrijven</dc:title>
  <dc:creator>Croene Liesbeth</dc:creator>
  <cp:lastModifiedBy>Croene Liesbeth</cp:lastModifiedBy>
  <cp:revision>18</cp:revision>
  <dcterms:created xsi:type="dcterms:W3CDTF">2021-01-28T07:56:35Z</dcterms:created>
  <dcterms:modified xsi:type="dcterms:W3CDTF">2026-02-05T16:41:48Z</dcterms:modified>
</cp:coreProperties>
</file>